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9"/>
  </p:notesMasterIdLst>
  <p:sldIdLst>
    <p:sldId id="857" r:id="rId2"/>
    <p:sldId id="858" r:id="rId3"/>
    <p:sldId id="859" r:id="rId4"/>
    <p:sldId id="860" r:id="rId5"/>
    <p:sldId id="861" r:id="rId6"/>
    <p:sldId id="862" r:id="rId7"/>
    <p:sldId id="685" r:id="rId8"/>
  </p:sldIdLst>
  <p:sldSz cx="12192000" cy="6858000"/>
  <p:notesSz cx="6797675" cy="9926638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9A25"/>
    <a:srgbClr val="70AD47"/>
    <a:srgbClr val="B8C84D"/>
    <a:srgbClr val="F6E836"/>
    <a:srgbClr val="988B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372" autoAdjust="0"/>
    <p:restoredTop sz="62510" autoAdjust="0"/>
  </p:normalViewPr>
  <p:slideViewPr>
    <p:cSldViewPr snapToGrid="0">
      <p:cViewPr varScale="1">
        <p:scale>
          <a:sx n="98" d="100"/>
          <a:sy n="98" d="100"/>
        </p:scale>
        <p:origin x="2112" y="78"/>
      </p:cViewPr>
      <p:guideLst/>
    </p:cSldViewPr>
  </p:slideViewPr>
  <p:outlineViewPr>
    <p:cViewPr>
      <p:scale>
        <a:sx n="33" d="100"/>
        <a:sy n="33" d="100"/>
      </p:scale>
      <p:origin x="0" y="-792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>
        <p:scale>
          <a:sx n="70" d="100"/>
          <a:sy n="70" d="100"/>
        </p:scale>
        <p:origin x="6120" y="16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nger Brødsgaard" userId="3c2bb00c-da42-4ec1-94e1-c36a97de71e2" providerId="ADAL" clId="{FFD79ADF-3E65-49DC-8F7C-E6695BFA761E}"/>
    <pc:docChg chg="undo custSel addSld delSld modSld">
      <pc:chgData name="Inger Brødsgaard" userId="3c2bb00c-da42-4ec1-94e1-c36a97de71e2" providerId="ADAL" clId="{FFD79ADF-3E65-49DC-8F7C-E6695BFA761E}" dt="2024-11-03T18:10:12.505" v="10" actId="47"/>
      <pc:docMkLst>
        <pc:docMk/>
      </pc:docMkLst>
      <pc:sldChg chg="add del">
        <pc:chgData name="Inger Brødsgaard" userId="3c2bb00c-da42-4ec1-94e1-c36a97de71e2" providerId="ADAL" clId="{FFD79ADF-3E65-49DC-8F7C-E6695BFA761E}" dt="2024-11-03T18:10:02.936" v="7" actId="2696"/>
        <pc:sldMkLst>
          <pc:docMk/>
          <pc:sldMk cId="1624307528" sldId="525"/>
        </pc:sldMkLst>
      </pc:sldChg>
      <pc:sldChg chg="add del">
        <pc:chgData name="Inger Brødsgaard" userId="3c2bb00c-da42-4ec1-94e1-c36a97de71e2" providerId="ADAL" clId="{FFD79ADF-3E65-49DC-8F7C-E6695BFA761E}" dt="2024-11-03T18:09:48.158" v="4" actId="2696"/>
        <pc:sldMkLst>
          <pc:docMk/>
          <pc:sldMk cId="3801399285" sldId="525"/>
        </pc:sldMkLst>
      </pc:sldChg>
      <pc:sldChg chg="del">
        <pc:chgData name="Inger Brødsgaard" userId="3c2bb00c-da42-4ec1-94e1-c36a97de71e2" providerId="ADAL" clId="{FFD79ADF-3E65-49DC-8F7C-E6695BFA761E}" dt="2024-11-03T18:10:05.154" v="8" actId="47"/>
        <pc:sldMkLst>
          <pc:docMk/>
          <pc:sldMk cId="941594524" sldId="649"/>
        </pc:sldMkLst>
      </pc:sldChg>
      <pc:sldChg chg="del">
        <pc:chgData name="Inger Brødsgaard" userId="3c2bb00c-da42-4ec1-94e1-c36a97de71e2" providerId="ADAL" clId="{FFD79ADF-3E65-49DC-8F7C-E6695BFA761E}" dt="2024-11-03T18:09:38.250" v="1" actId="47"/>
        <pc:sldMkLst>
          <pc:docMk/>
          <pc:sldMk cId="2051383495" sldId="668"/>
        </pc:sldMkLst>
      </pc:sldChg>
      <pc:sldChg chg="del">
        <pc:chgData name="Inger Brødsgaard" userId="3c2bb00c-da42-4ec1-94e1-c36a97de71e2" providerId="ADAL" clId="{FFD79ADF-3E65-49DC-8F7C-E6695BFA761E}" dt="2024-11-03T18:09:49.494" v="5" actId="47"/>
        <pc:sldMkLst>
          <pc:docMk/>
          <pc:sldMk cId="2767925748" sldId="677"/>
        </pc:sldMkLst>
      </pc:sldChg>
      <pc:sldChg chg="del">
        <pc:chgData name="Inger Brødsgaard" userId="3c2bb00c-da42-4ec1-94e1-c36a97de71e2" providerId="ADAL" clId="{FFD79ADF-3E65-49DC-8F7C-E6695BFA761E}" dt="2024-11-03T18:09:36.899" v="0" actId="47"/>
        <pc:sldMkLst>
          <pc:docMk/>
          <pc:sldMk cId="121880846" sldId="784"/>
        </pc:sldMkLst>
      </pc:sldChg>
      <pc:sldChg chg="del">
        <pc:chgData name="Inger Brødsgaard" userId="3c2bb00c-da42-4ec1-94e1-c36a97de71e2" providerId="ADAL" clId="{FFD79ADF-3E65-49DC-8F7C-E6695BFA761E}" dt="2024-11-03T18:10:02.936" v="7" actId="2696"/>
        <pc:sldMkLst>
          <pc:docMk/>
          <pc:sldMk cId="3157385260" sldId="834"/>
        </pc:sldMkLst>
      </pc:sldChg>
      <pc:sldChg chg="del">
        <pc:chgData name="Inger Brødsgaard" userId="3c2bb00c-da42-4ec1-94e1-c36a97de71e2" providerId="ADAL" clId="{FFD79ADF-3E65-49DC-8F7C-E6695BFA761E}" dt="2024-11-03T18:10:07.186" v="9" actId="47"/>
        <pc:sldMkLst>
          <pc:docMk/>
          <pc:sldMk cId="3774978549" sldId="853"/>
        </pc:sldMkLst>
      </pc:sldChg>
      <pc:sldChg chg="del">
        <pc:chgData name="Inger Brødsgaard" userId="3c2bb00c-da42-4ec1-94e1-c36a97de71e2" providerId="ADAL" clId="{FFD79ADF-3E65-49DC-8F7C-E6695BFA761E}" dt="2024-11-03T18:10:12.505" v="10" actId="47"/>
        <pc:sldMkLst>
          <pc:docMk/>
          <pc:sldMk cId="1398807259" sldId="85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F9C6E8-C997-4A03-8765-30FA44E66A0E}" type="datetimeFigureOut">
              <a:rPr lang="da-DK" smtClean="0"/>
              <a:t>03-11-2024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C58B56-B695-4381-BDD7-C7DFF851DD59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402690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slide"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D14205D4-718A-C47D-B6F7-4D086E5409D4}"/>
              </a:ext>
            </a:extLst>
          </p:cNvPr>
          <p:cNvSpPr/>
          <p:nvPr userDrawn="1"/>
        </p:nvSpPr>
        <p:spPr>
          <a:xfrm>
            <a:off x="1014884" y="1205793"/>
            <a:ext cx="10088545" cy="4672483"/>
          </a:xfrm>
          <a:prstGeom prst="rect">
            <a:avLst/>
          </a:prstGeom>
          <a:solidFill>
            <a:schemeClr val="bg1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561574" y="1522315"/>
            <a:ext cx="4106425" cy="2258943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da-DK" dirty="0"/>
              <a:t>Klik for at redigere i master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6561574" y="3873333"/>
            <a:ext cx="4106425" cy="175373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 dirty="0"/>
              <a:t>Klik for at redigere undertiteltypografien i masteren</a:t>
            </a:r>
          </a:p>
        </p:txBody>
      </p:sp>
      <p:sp>
        <p:nvSpPr>
          <p:cNvPr id="9" name="Pladsholder til billede 8">
            <a:extLst>
              <a:ext uri="{FF2B5EF4-FFF2-40B4-BE49-F238E27FC236}">
                <a16:creationId xmlns:a16="http://schemas.microsoft.com/office/drawing/2014/main" id="{64C1CB41-8C26-1C5A-A23A-97429027256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001" y="1522316"/>
            <a:ext cx="4762499" cy="41047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71453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 dirty="0"/>
              <a:t>Klik for at redigere i master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</a:p>
        </p:txBody>
      </p:sp>
    </p:spTree>
    <p:extLst>
      <p:ext uri="{BB962C8B-B14F-4D97-AF65-F5344CB8AC3E}">
        <p14:creationId xmlns:p14="http://schemas.microsoft.com/office/powerpoint/2010/main" val="3717913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elslide">
    <p:bg>
      <p:bgPr>
        <a:solidFill>
          <a:schemeClr val="accent1">
            <a:alpha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 dirty="0"/>
              <a:t>Klik for at redigere i master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</a:p>
        </p:txBody>
      </p:sp>
    </p:spTree>
    <p:extLst>
      <p:ext uri="{BB962C8B-B14F-4D97-AF65-F5344CB8AC3E}">
        <p14:creationId xmlns:p14="http://schemas.microsoft.com/office/powerpoint/2010/main" val="4186267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874059"/>
            <a:ext cx="10515600" cy="772351"/>
          </a:xfrm>
        </p:spPr>
        <p:txBody>
          <a:bodyPr/>
          <a:lstStyle/>
          <a:p>
            <a:r>
              <a:rPr lang="da-DK" dirty="0"/>
              <a:t>Klik for at redigere i master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838200" y="1846907"/>
            <a:ext cx="10515600" cy="4399984"/>
          </a:xfrm>
        </p:spPr>
        <p:txBody>
          <a:bodyPr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2153492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873887"/>
            <a:ext cx="10515600" cy="772351"/>
          </a:xfrm>
        </p:spPr>
        <p:txBody>
          <a:bodyPr/>
          <a:lstStyle/>
          <a:p>
            <a:r>
              <a:rPr lang="da-DK"/>
              <a:t>Klik for at redigere i master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3185976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i master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Rediger typografien i masterens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Rediger typografien i masterens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1936627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872205"/>
            <a:ext cx="10515600" cy="772351"/>
          </a:xfrm>
        </p:spPr>
        <p:txBody>
          <a:bodyPr/>
          <a:lstStyle>
            <a:lvl1pPr algn="l">
              <a:defRPr/>
            </a:lvl1pPr>
          </a:lstStyle>
          <a:p>
            <a:r>
              <a:rPr lang="da-DK" dirty="0"/>
              <a:t>Klik for at redigere i master</a:t>
            </a:r>
          </a:p>
        </p:txBody>
      </p:sp>
    </p:spTree>
    <p:extLst>
      <p:ext uri="{BB962C8B-B14F-4D97-AF65-F5344CB8AC3E}">
        <p14:creationId xmlns:p14="http://schemas.microsoft.com/office/powerpoint/2010/main" val="1830518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2799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i master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Rediger typografien i masterens</a:t>
            </a:r>
          </a:p>
        </p:txBody>
      </p:sp>
    </p:spTree>
    <p:extLst>
      <p:ext uri="{BB962C8B-B14F-4D97-AF65-F5344CB8AC3E}">
        <p14:creationId xmlns:p14="http://schemas.microsoft.com/office/powerpoint/2010/main" val="153977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i master</a:t>
            </a:r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Rediger typografien i masterens</a:t>
            </a:r>
          </a:p>
        </p:txBody>
      </p:sp>
    </p:spTree>
    <p:extLst>
      <p:ext uri="{BB962C8B-B14F-4D97-AF65-F5344CB8AC3E}">
        <p14:creationId xmlns:p14="http://schemas.microsoft.com/office/powerpoint/2010/main" val="1249182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838200" y="860119"/>
            <a:ext cx="10515600" cy="7723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Klik for at redigere i master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838200" y="1753774"/>
            <a:ext cx="10515600" cy="44750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/>
              <a:t>Rediger typografien i masterens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1400E-71D7-41D1-8A2E-1357AFC3B79B}" type="slidenum">
              <a:rPr lang="da-DK" smtClean="0"/>
              <a:t>‹nr.›</a:t>
            </a:fld>
            <a:endParaRPr lang="da-DK"/>
          </a:p>
        </p:txBody>
      </p:sp>
      <p:pic>
        <p:nvPicPr>
          <p:cNvPr id="7" name="Billede 6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81" y="153769"/>
            <a:ext cx="1342437" cy="643699"/>
          </a:xfrm>
          <a:prstGeom prst="rect">
            <a:avLst/>
          </a:prstGeom>
          <a:effectLst/>
        </p:spPr>
      </p:pic>
      <p:pic>
        <p:nvPicPr>
          <p:cNvPr id="9" name="Billede 8">
            <a:extLst>
              <a:ext uri="{FF2B5EF4-FFF2-40B4-BE49-F238E27FC236}">
                <a16:creationId xmlns:a16="http://schemas.microsoft.com/office/drawing/2014/main" id="{9B282C5D-82F4-D240-79EC-55C30427B6AE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78574" y="6255011"/>
            <a:ext cx="4505738" cy="46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003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49" r:id="rId2"/>
    <p:sldLayoutId id="2147483665" r:id="rId3"/>
    <p:sldLayoutId id="2147483650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FE6BED-2CDA-E57A-1189-8029FD7C27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6D69FDC0-B66D-E49F-C9A7-4E91421BF3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billede 3">
            <a:extLst>
              <a:ext uri="{FF2B5EF4-FFF2-40B4-BE49-F238E27FC236}">
                <a16:creationId xmlns:a16="http://schemas.microsoft.com/office/drawing/2014/main" id="{6648AD1A-9344-5155-0E3B-E39B48A037B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86276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990E0FA-A71E-FE1C-F924-3867184016D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C62A118E-B2CD-BB96-D14E-10D4BA76C9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14844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7F4016-3AFD-E1B0-C71D-A273E4970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C1E0B261-66B7-5C3F-EB06-5BB67BDFBA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929646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F52D2F-60EA-0AF7-8853-EFCC9D44B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ABFC85A-F0CB-6FE5-7D19-13F420E92FE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6BE194FC-C7FD-AC65-F4A5-EC000CC458E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07859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9506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361E03-8726-7BFF-401C-5C6B6B375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64506DEC-CA44-D632-7553-77CD15B34D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4E6F418C-81D3-F344-F2AA-62DB04FD3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747320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90599" y="585871"/>
            <a:ext cx="10515600" cy="1325563"/>
          </a:xfrm>
        </p:spPr>
        <p:txBody>
          <a:bodyPr/>
          <a:lstStyle/>
          <a:p>
            <a:r>
              <a:rPr lang="da-DK" dirty="0"/>
              <a:t>Primære farver</a:t>
            </a:r>
          </a:p>
        </p:txBody>
      </p:sp>
      <p:sp>
        <p:nvSpPr>
          <p:cNvPr id="4" name="Rektangel 3"/>
          <p:cNvSpPr/>
          <p:nvPr/>
        </p:nvSpPr>
        <p:spPr>
          <a:xfrm>
            <a:off x="990599" y="5174990"/>
            <a:ext cx="1010653" cy="1042737"/>
          </a:xfrm>
          <a:prstGeom prst="rect">
            <a:avLst/>
          </a:prstGeom>
          <a:solidFill>
            <a:srgbClr val="D7D4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5" name="Rektangel 4"/>
          <p:cNvSpPr/>
          <p:nvPr/>
        </p:nvSpPr>
        <p:spPr>
          <a:xfrm>
            <a:off x="10020299" y="617552"/>
            <a:ext cx="1010653" cy="1042737"/>
          </a:xfrm>
          <a:prstGeom prst="rect">
            <a:avLst/>
          </a:prstGeom>
          <a:solidFill>
            <a:srgbClr val="C2C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6" name="Rektangel 5"/>
          <p:cNvSpPr/>
          <p:nvPr/>
        </p:nvSpPr>
        <p:spPr>
          <a:xfrm>
            <a:off x="2371652" y="5174990"/>
            <a:ext cx="1010653" cy="1042737"/>
          </a:xfrm>
          <a:prstGeom prst="rect">
            <a:avLst/>
          </a:prstGeom>
          <a:solidFill>
            <a:srgbClr val="F6E8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7" name="Rektangel 6"/>
          <p:cNvSpPr/>
          <p:nvPr/>
        </p:nvSpPr>
        <p:spPr>
          <a:xfrm>
            <a:off x="2450429" y="1658057"/>
            <a:ext cx="1010653" cy="1042737"/>
          </a:xfrm>
          <a:prstGeom prst="rect">
            <a:avLst/>
          </a:prstGeom>
          <a:solidFill>
            <a:srgbClr val="5A9A25"/>
          </a:solidFill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8" name="Rektangel 7"/>
          <p:cNvSpPr/>
          <p:nvPr/>
        </p:nvSpPr>
        <p:spPr>
          <a:xfrm>
            <a:off x="3795107" y="5174990"/>
            <a:ext cx="1010653" cy="1042737"/>
          </a:xfrm>
          <a:prstGeom prst="rect">
            <a:avLst/>
          </a:prstGeom>
          <a:solidFill>
            <a:srgbClr val="B8C8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9" name="Rektangel 8"/>
          <p:cNvSpPr/>
          <p:nvPr/>
        </p:nvSpPr>
        <p:spPr>
          <a:xfrm>
            <a:off x="3766309" y="3986749"/>
            <a:ext cx="1010653" cy="1042737"/>
          </a:xfrm>
          <a:prstGeom prst="rect">
            <a:avLst/>
          </a:prstGeom>
          <a:solidFill>
            <a:srgbClr val="98A5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0" name="Titel 1"/>
          <p:cNvSpPr txBox="1">
            <a:spLocks/>
          </p:cNvSpPr>
          <p:nvPr/>
        </p:nvSpPr>
        <p:spPr>
          <a:xfrm>
            <a:off x="990599" y="2700794"/>
            <a:ext cx="435142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a-DK" dirty="0"/>
              <a:t>Sekundær farver</a:t>
            </a:r>
          </a:p>
        </p:txBody>
      </p:sp>
      <p:sp>
        <p:nvSpPr>
          <p:cNvPr id="11" name="Rektangel 10"/>
          <p:cNvSpPr/>
          <p:nvPr/>
        </p:nvSpPr>
        <p:spPr>
          <a:xfrm>
            <a:off x="2384469" y="3986750"/>
            <a:ext cx="1010653" cy="1042737"/>
          </a:xfrm>
          <a:prstGeom prst="rect">
            <a:avLst/>
          </a:prstGeom>
          <a:solidFill>
            <a:srgbClr val="CBB9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2" name="Rektangel 11"/>
          <p:cNvSpPr/>
          <p:nvPr/>
        </p:nvSpPr>
        <p:spPr>
          <a:xfrm>
            <a:off x="1002629" y="3986750"/>
            <a:ext cx="1010653" cy="1042737"/>
          </a:xfrm>
          <a:prstGeom prst="rect">
            <a:avLst/>
          </a:prstGeom>
          <a:solidFill>
            <a:srgbClr val="A1B9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3" name="Tekstfelt 2"/>
          <p:cNvSpPr txBox="1"/>
          <p:nvPr/>
        </p:nvSpPr>
        <p:spPr>
          <a:xfrm>
            <a:off x="10020299" y="1900070"/>
            <a:ext cx="1393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194 194 0</a:t>
            </a:r>
          </a:p>
        </p:txBody>
      </p:sp>
      <p:sp>
        <p:nvSpPr>
          <p:cNvPr id="14" name="Tekstfelt 13"/>
          <p:cNvSpPr txBox="1"/>
          <p:nvPr/>
        </p:nvSpPr>
        <p:spPr>
          <a:xfrm>
            <a:off x="5722905" y="1936782"/>
            <a:ext cx="14943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/>
              <a:t>90 154 37</a:t>
            </a:r>
          </a:p>
          <a:p>
            <a:endParaRPr lang="da-DK" dirty="0"/>
          </a:p>
          <a:p>
            <a:r>
              <a:rPr lang="da-DK" dirty="0"/>
              <a:t>112 173 71 ??</a:t>
            </a:r>
          </a:p>
        </p:txBody>
      </p:sp>
      <p:sp>
        <p:nvSpPr>
          <p:cNvPr id="15" name="Tekstfelt 14"/>
          <p:cNvSpPr txBox="1"/>
          <p:nvPr/>
        </p:nvSpPr>
        <p:spPr>
          <a:xfrm flipH="1">
            <a:off x="5527897" y="5429750"/>
            <a:ext cx="1499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215 212 129</a:t>
            </a:r>
          </a:p>
        </p:txBody>
      </p:sp>
      <p:sp>
        <p:nvSpPr>
          <p:cNvPr id="16" name="Tekstfelt 15"/>
          <p:cNvSpPr txBox="1"/>
          <p:nvPr/>
        </p:nvSpPr>
        <p:spPr>
          <a:xfrm>
            <a:off x="7386241" y="5429750"/>
            <a:ext cx="1226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/>
              <a:t>246 232 54</a:t>
            </a:r>
          </a:p>
        </p:txBody>
      </p:sp>
      <p:sp>
        <p:nvSpPr>
          <p:cNvPr id="17" name="Tekstfelt 16"/>
          <p:cNvSpPr txBox="1"/>
          <p:nvPr/>
        </p:nvSpPr>
        <p:spPr>
          <a:xfrm>
            <a:off x="8971585" y="5429750"/>
            <a:ext cx="1226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/>
              <a:t>184 200 77</a:t>
            </a:r>
          </a:p>
        </p:txBody>
      </p:sp>
      <p:sp>
        <p:nvSpPr>
          <p:cNvPr id="18" name="Tekstfelt 17"/>
          <p:cNvSpPr txBox="1"/>
          <p:nvPr/>
        </p:nvSpPr>
        <p:spPr>
          <a:xfrm>
            <a:off x="5527897" y="4211023"/>
            <a:ext cx="1343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/>
              <a:t>161 185 133</a:t>
            </a:r>
          </a:p>
        </p:txBody>
      </p:sp>
      <p:sp>
        <p:nvSpPr>
          <p:cNvPr id="19" name="Tekstfelt 18"/>
          <p:cNvSpPr txBox="1"/>
          <p:nvPr/>
        </p:nvSpPr>
        <p:spPr>
          <a:xfrm>
            <a:off x="7308251" y="4215486"/>
            <a:ext cx="1226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/>
              <a:t>203 185 22</a:t>
            </a:r>
          </a:p>
        </p:txBody>
      </p:sp>
      <p:sp>
        <p:nvSpPr>
          <p:cNvPr id="20" name="Tekstfelt 19"/>
          <p:cNvSpPr txBox="1"/>
          <p:nvPr/>
        </p:nvSpPr>
        <p:spPr>
          <a:xfrm>
            <a:off x="8971585" y="4211523"/>
            <a:ext cx="1226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/>
              <a:t>152 165 53</a:t>
            </a:r>
          </a:p>
        </p:txBody>
      </p:sp>
      <p:sp>
        <p:nvSpPr>
          <p:cNvPr id="13" name="Rektangel 12"/>
          <p:cNvSpPr/>
          <p:nvPr/>
        </p:nvSpPr>
        <p:spPr>
          <a:xfrm>
            <a:off x="9221150" y="2268884"/>
            <a:ext cx="22850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/>
              <a:t>bogstav farve 1.udkast</a:t>
            </a:r>
          </a:p>
        </p:txBody>
      </p:sp>
      <p:pic>
        <p:nvPicPr>
          <p:cNvPr id="21" name="Billed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799" y="250770"/>
            <a:ext cx="2267634" cy="108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2283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DMPG">
      <a:dk1>
        <a:sysClr val="windowText" lastClr="000000"/>
      </a:dk1>
      <a:lt1>
        <a:sysClr val="window" lastClr="FFFFFF"/>
      </a:lt1>
      <a:dk2>
        <a:srgbClr val="294711"/>
      </a:dk2>
      <a:lt2>
        <a:srgbClr val="D7D481"/>
      </a:lt2>
      <a:accent1>
        <a:srgbClr val="5A9A25"/>
      </a:accent1>
      <a:accent2>
        <a:srgbClr val="ED7D31"/>
      </a:accent2>
      <a:accent3>
        <a:srgbClr val="CBB916"/>
      </a:accent3>
      <a:accent4>
        <a:srgbClr val="F6E836"/>
      </a:accent4>
      <a:accent5>
        <a:srgbClr val="B8C84D"/>
      </a:accent5>
      <a:accent6>
        <a:srgbClr val="A1B985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4 Arkiv gode slides om DMPG  -  Kompatibilitetstilstand" id="{CF873D02-E2F5-40C2-8AED-A1222DA1AB0E}" vid="{3179FD35-465C-4774-BEC3-86B52739D97B}"/>
    </a:ext>
  </a:extLst>
</a:theme>
</file>

<file path=ppt/theme/theme2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ont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6626</TotalTime>
  <Words>37</Words>
  <Application>Microsoft Office PowerPoint</Application>
  <PresentationFormat>Widescreen</PresentationFormat>
  <Paragraphs>13</Paragraphs>
  <Slides>7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2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Office-tema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Primære farver</vt:lpstr>
    </vt:vector>
  </TitlesOfParts>
  <Company>Region Midtjylland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Inger Brødsgaard</dc:creator>
  <cp:lastModifiedBy>Inger Brødsgaard</cp:lastModifiedBy>
  <cp:revision>529</cp:revision>
  <cp:lastPrinted>2024-04-25T09:27:19Z</cp:lastPrinted>
  <dcterms:created xsi:type="dcterms:W3CDTF">2023-04-24T07:59:27Z</dcterms:created>
  <dcterms:modified xsi:type="dcterms:W3CDTF">2024-11-03T18:10:16Z</dcterms:modified>
  <cp:contentStatus/>
</cp:coreProperties>
</file>