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881" r:id="rId2"/>
    <p:sldId id="877" r:id="rId3"/>
    <p:sldId id="860" r:id="rId4"/>
    <p:sldId id="863" r:id="rId5"/>
    <p:sldId id="880" r:id="rId6"/>
    <p:sldId id="869" r:id="rId7"/>
    <p:sldId id="870" r:id="rId8"/>
    <p:sldId id="865" r:id="rId9"/>
    <p:sldId id="866" r:id="rId10"/>
    <p:sldId id="867" r:id="rId11"/>
    <p:sldId id="868" r:id="rId12"/>
    <p:sldId id="879" r:id="rId13"/>
    <p:sldId id="873" r:id="rId14"/>
    <p:sldId id="878" r:id="rId15"/>
    <p:sldId id="874" r:id="rId16"/>
    <p:sldId id="416" r:id="rId17"/>
    <p:sldId id="420" r:id="rId1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25"/>
    <a:srgbClr val="70AD47"/>
    <a:srgbClr val="B8C84D"/>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3AAF0-BEB7-4520-8EE1-B50B2190B7DC}" v="6" dt="2026-02-23T09:30:13.19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72" autoAdjust="0"/>
    <p:restoredTop sz="62510" autoAdjust="0"/>
  </p:normalViewPr>
  <p:slideViewPr>
    <p:cSldViewPr snapToGrid="0">
      <p:cViewPr varScale="1">
        <p:scale>
          <a:sx n="97" d="100"/>
          <a:sy n="97" d="100"/>
        </p:scale>
        <p:origin x="86" y="912"/>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6120" y="16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beke Fuglsang Bliksted" userId="cace9b44-3437-4728-bcc1-4256626a4fc8" providerId="ADAL" clId="{03A9D238-F376-4A8C-AE9E-6EFA545A2CA0}"/>
    <pc:docChg chg="custSel addSld delSld modSld sldOrd">
      <pc:chgData name="Vibeke Fuglsang Bliksted" userId="cace9b44-3437-4728-bcc1-4256626a4fc8" providerId="ADAL" clId="{03A9D238-F376-4A8C-AE9E-6EFA545A2CA0}" dt="2026-02-23T09:32:09.229" v="340" actId="47"/>
      <pc:docMkLst>
        <pc:docMk/>
      </pc:docMkLst>
      <pc:sldChg chg="del">
        <pc:chgData name="Vibeke Fuglsang Bliksted" userId="cace9b44-3437-4728-bcc1-4256626a4fc8" providerId="ADAL" clId="{03A9D238-F376-4A8C-AE9E-6EFA545A2CA0}" dt="2026-02-11T09:41:35.379" v="240" actId="47"/>
        <pc:sldMkLst>
          <pc:docMk/>
          <pc:sldMk cId="1559971028" sldId="275"/>
        </pc:sldMkLst>
      </pc:sldChg>
      <pc:sldChg chg="del">
        <pc:chgData name="Vibeke Fuglsang Bliksted" userId="cace9b44-3437-4728-bcc1-4256626a4fc8" providerId="ADAL" clId="{03A9D238-F376-4A8C-AE9E-6EFA545A2CA0}" dt="2026-02-11T09:41:19.696" v="237" actId="47"/>
        <pc:sldMkLst>
          <pc:docMk/>
          <pc:sldMk cId="3129678299" sldId="327"/>
        </pc:sldMkLst>
      </pc:sldChg>
      <pc:sldChg chg="del">
        <pc:chgData name="Vibeke Fuglsang Bliksted" userId="cace9b44-3437-4728-bcc1-4256626a4fc8" providerId="ADAL" clId="{03A9D238-F376-4A8C-AE9E-6EFA545A2CA0}" dt="2026-02-11T09:41:21.645" v="238" actId="47"/>
        <pc:sldMkLst>
          <pc:docMk/>
          <pc:sldMk cId="51410397" sldId="330"/>
        </pc:sldMkLst>
      </pc:sldChg>
      <pc:sldChg chg="del">
        <pc:chgData name="Vibeke Fuglsang Bliksted" userId="cace9b44-3437-4728-bcc1-4256626a4fc8" providerId="ADAL" clId="{03A9D238-F376-4A8C-AE9E-6EFA545A2CA0}" dt="2026-02-11T09:41:49.896" v="248" actId="47"/>
        <pc:sldMkLst>
          <pc:docMk/>
          <pc:sldMk cId="1595322481" sldId="378"/>
        </pc:sldMkLst>
      </pc:sldChg>
      <pc:sldChg chg="del">
        <pc:chgData name="Vibeke Fuglsang Bliksted" userId="cace9b44-3437-4728-bcc1-4256626a4fc8" providerId="ADAL" clId="{03A9D238-F376-4A8C-AE9E-6EFA545A2CA0}" dt="2026-02-11T09:41:24.454" v="239" actId="47"/>
        <pc:sldMkLst>
          <pc:docMk/>
          <pc:sldMk cId="3968294608" sldId="380"/>
        </pc:sldMkLst>
      </pc:sldChg>
      <pc:sldChg chg="del">
        <pc:chgData name="Vibeke Fuglsang Bliksted" userId="cace9b44-3437-4728-bcc1-4256626a4fc8" providerId="ADAL" clId="{03A9D238-F376-4A8C-AE9E-6EFA545A2CA0}" dt="2026-02-11T09:41:45.242" v="243" actId="47"/>
        <pc:sldMkLst>
          <pc:docMk/>
          <pc:sldMk cId="4247152563" sldId="397"/>
        </pc:sldMkLst>
      </pc:sldChg>
      <pc:sldChg chg="del">
        <pc:chgData name="Vibeke Fuglsang Bliksted" userId="cace9b44-3437-4728-bcc1-4256626a4fc8" providerId="ADAL" clId="{03A9D238-F376-4A8C-AE9E-6EFA545A2CA0}" dt="2026-02-11T09:41:45.908" v="244" actId="47"/>
        <pc:sldMkLst>
          <pc:docMk/>
          <pc:sldMk cId="2538185914" sldId="398"/>
        </pc:sldMkLst>
      </pc:sldChg>
      <pc:sldChg chg="del">
        <pc:chgData name="Vibeke Fuglsang Bliksted" userId="cace9b44-3437-4728-bcc1-4256626a4fc8" providerId="ADAL" clId="{03A9D238-F376-4A8C-AE9E-6EFA545A2CA0}" dt="2026-02-11T09:41:47.170" v="245" actId="47"/>
        <pc:sldMkLst>
          <pc:docMk/>
          <pc:sldMk cId="3013988114" sldId="399"/>
        </pc:sldMkLst>
      </pc:sldChg>
      <pc:sldChg chg="del">
        <pc:chgData name="Vibeke Fuglsang Bliksted" userId="cace9b44-3437-4728-bcc1-4256626a4fc8" providerId="ADAL" clId="{03A9D238-F376-4A8C-AE9E-6EFA545A2CA0}" dt="2026-02-11T09:41:47.991" v="246" actId="47"/>
        <pc:sldMkLst>
          <pc:docMk/>
          <pc:sldMk cId="219386041" sldId="400"/>
        </pc:sldMkLst>
      </pc:sldChg>
      <pc:sldChg chg="del">
        <pc:chgData name="Vibeke Fuglsang Bliksted" userId="cace9b44-3437-4728-bcc1-4256626a4fc8" providerId="ADAL" clId="{03A9D238-F376-4A8C-AE9E-6EFA545A2CA0}" dt="2026-02-11T09:41:48.845" v="247" actId="47"/>
        <pc:sldMkLst>
          <pc:docMk/>
          <pc:sldMk cId="442975463" sldId="402"/>
        </pc:sldMkLst>
      </pc:sldChg>
      <pc:sldChg chg="modSp mod">
        <pc:chgData name="Vibeke Fuglsang Bliksted" userId="cace9b44-3437-4728-bcc1-4256626a4fc8" providerId="ADAL" clId="{03A9D238-F376-4A8C-AE9E-6EFA545A2CA0}" dt="2026-02-11T09:42:35.547" v="284" actId="20577"/>
        <pc:sldMkLst>
          <pc:docMk/>
          <pc:sldMk cId="3988875380" sldId="416"/>
        </pc:sldMkLst>
        <pc:spChg chg="mod">
          <ac:chgData name="Vibeke Fuglsang Bliksted" userId="cace9b44-3437-4728-bcc1-4256626a4fc8" providerId="ADAL" clId="{03A9D238-F376-4A8C-AE9E-6EFA545A2CA0}" dt="2026-02-11T09:42:35.547" v="284" actId="20577"/>
          <ac:spMkLst>
            <pc:docMk/>
            <pc:sldMk cId="3988875380" sldId="416"/>
            <ac:spMk id="3" creationId="{1C014881-9566-035B-6DBC-838EB43F91ED}"/>
          </ac:spMkLst>
        </pc:spChg>
      </pc:sldChg>
      <pc:sldChg chg="del">
        <pc:chgData name="Vibeke Fuglsang Bliksted" userId="cace9b44-3437-4728-bcc1-4256626a4fc8" providerId="ADAL" clId="{03A9D238-F376-4A8C-AE9E-6EFA545A2CA0}" dt="2026-02-11T09:41:37.616" v="241" actId="47"/>
        <pc:sldMkLst>
          <pc:docMk/>
          <pc:sldMk cId="2488336369" sldId="418"/>
        </pc:sldMkLst>
      </pc:sldChg>
      <pc:sldChg chg="modSp mod">
        <pc:chgData name="Vibeke Fuglsang Bliksted" userId="cace9b44-3437-4728-bcc1-4256626a4fc8" providerId="ADAL" clId="{03A9D238-F376-4A8C-AE9E-6EFA545A2CA0}" dt="2026-02-11T09:42:52.455" v="320" actId="20577"/>
        <pc:sldMkLst>
          <pc:docMk/>
          <pc:sldMk cId="3756904649" sldId="420"/>
        </pc:sldMkLst>
        <pc:spChg chg="mod">
          <ac:chgData name="Vibeke Fuglsang Bliksted" userId="cace9b44-3437-4728-bcc1-4256626a4fc8" providerId="ADAL" clId="{03A9D238-F376-4A8C-AE9E-6EFA545A2CA0}" dt="2026-02-11T09:42:52.455" v="320" actId="20577"/>
          <ac:spMkLst>
            <pc:docMk/>
            <pc:sldMk cId="3756904649" sldId="420"/>
            <ac:spMk id="3" creationId="{1C014881-9566-035B-6DBC-838EB43F91ED}"/>
          </ac:spMkLst>
        </pc:spChg>
      </pc:sldChg>
      <pc:sldChg chg="del">
        <pc:chgData name="Vibeke Fuglsang Bliksted" userId="cace9b44-3437-4728-bcc1-4256626a4fc8" providerId="ADAL" clId="{03A9D238-F376-4A8C-AE9E-6EFA545A2CA0}" dt="2026-02-11T09:41:43.823" v="242" actId="47"/>
        <pc:sldMkLst>
          <pc:docMk/>
          <pc:sldMk cId="3914617119" sldId="422"/>
        </pc:sldMkLst>
      </pc:sldChg>
      <pc:sldChg chg="modSp del mod">
        <pc:chgData name="Vibeke Fuglsang Bliksted" userId="cace9b44-3437-4728-bcc1-4256626a4fc8" providerId="ADAL" clId="{03A9D238-F376-4A8C-AE9E-6EFA545A2CA0}" dt="2026-02-23T09:32:09.229" v="340" actId="47"/>
        <pc:sldMkLst>
          <pc:docMk/>
          <pc:sldMk cId="814844426" sldId="858"/>
        </pc:sldMkLst>
        <pc:spChg chg="mod">
          <ac:chgData name="Vibeke Fuglsang Bliksted" userId="cace9b44-3437-4728-bcc1-4256626a4fc8" providerId="ADAL" clId="{03A9D238-F376-4A8C-AE9E-6EFA545A2CA0}" dt="2026-02-11T09:44:58.276" v="332" actId="1076"/>
          <ac:spMkLst>
            <pc:docMk/>
            <pc:sldMk cId="814844426" sldId="858"/>
            <ac:spMk id="2" creationId="{D990E0FA-A71E-FE1C-F924-3867184016D6}"/>
          </ac:spMkLst>
        </pc:spChg>
        <pc:picChg chg="mod">
          <ac:chgData name="Vibeke Fuglsang Bliksted" userId="cace9b44-3437-4728-bcc1-4256626a4fc8" providerId="ADAL" clId="{03A9D238-F376-4A8C-AE9E-6EFA545A2CA0}" dt="2026-02-11T09:45:03.446" v="333" actId="1076"/>
          <ac:picMkLst>
            <pc:docMk/>
            <pc:sldMk cId="814844426" sldId="858"/>
            <ac:picMk id="7" creationId="{AC6BCE2F-7D77-838D-6274-D211F47A2FC3}"/>
          </ac:picMkLst>
        </pc:picChg>
      </pc:sldChg>
      <pc:sldChg chg="modSp mod">
        <pc:chgData name="Vibeke Fuglsang Bliksted" userId="cace9b44-3437-4728-bcc1-4256626a4fc8" providerId="ADAL" clId="{03A9D238-F376-4A8C-AE9E-6EFA545A2CA0}" dt="2026-02-11T09:26:34.773" v="40" actId="113"/>
        <pc:sldMkLst>
          <pc:docMk/>
          <pc:sldMk cId="207859802" sldId="860"/>
        </pc:sldMkLst>
        <pc:spChg chg="mod">
          <ac:chgData name="Vibeke Fuglsang Bliksted" userId="cace9b44-3437-4728-bcc1-4256626a4fc8" providerId="ADAL" clId="{03A9D238-F376-4A8C-AE9E-6EFA545A2CA0}" dt="2026-02-11T09:25:59.853" v="38" actId="5793"/>
          <ac:spMkLst>
            <pc:docMk/>
            <pc:sldMk cId="207859802" sldId="860"/>
            <ac:spMk id="3" creationId="{8ABFC85A-F0CB-6FE5-7D19-13F420E92FEB}"/>
          </ac:spMkLst>
        </pc:spChg>
        <pc:spChg chg="mod">
          <ac:chgData name="Vibeke Fuglsang Bliksted" userId="cace9b44-3437-4728-bcc1-4256626a4fc8" providerId="ADAL" clId="{03A9D238-F376-4A8C-AE9E-6EFA545A2CA0}" dt="2026-02-11T09:26:34.773" v="40" actId="113"/>
          <ac:spMkLst>
            <pc:docMk/>
            <pc:sldMk cId="207859802" sldId="860"/>
            <ac:spMk id="4" creationId="{6BE194FC-C7FD-AC65-F4A5-EC000CC458ED}"/>
          </ac:spMkLst>
        </pc:spChg>
        <pc:picChg chg="mod">
          <ac:chgData name="Vibeke Fuglsang Bliksted" userId="cace9b44-3437-4728-bcc1-4256626a4fc8" providerId="ADAL" clId="{03A9D238-F376-4A8C-AE9E-6EFA545A2CA0}" dt="2026-02-11T09:26:07.394" v="39" actId="1076"/>
          <ac:picMkLst>
            <pc:docMk/>
            <pc:sldMk cId="207859802" sldId="860"/>
            <ac:picMk id="5" creationId="{780FE4B9-166E-4485-504D-DEA78C2E4972}"/>
          </ac:picMkLst>
        </pc:picChg>
      </pc:sldChg>
      <pc:sldChg chg="modSp mod">
        <pc:chgData name="Vibeke Fuglsang Bliksted" userId="cace9b44-3437-4728-bcc1-4256626a4fc8" providerId="ADAL" clId="{03A9D238-F376-4A8C-AE9E-6EFA545A2CA0}" dt="2026-02-11T09:27:04.984" v="51" actId="20577"/>
        <pc:sldMkLst>
          <pc:docMk/>
          <pc:sldMk cId="4228830476" sldId="863"/>
        </pc:sldMkLst>
        <pc:spChg chg="mod">
          <ac:chgData name="Vibeke Fuglsang Bliksted" userId="cace9b44-3437-4728-bcc1-4256626a4fc8" providerId="ADAL" clId="{03A9D238-F376-4A8C-AE9E-6EFA545A2CA0}" dt="2026-02-11T09:27:04.984" v="51" actId="20577"/>
          <ac:spMkLst>
            <pc:docMk/>
            <pc:sldMk cId="4228830476" sldId="863"/>
            <ac:spMk id="3" creationId="{00000000-0000-0000-0000-000000000000}"/>
          </ac:spMkLst>
        </pc:spChg>
      </pc:sldChg>
      <pc:sldChg chg="del">
        <pc:chgData name="Vibeke Fuglsang Bliksted" userId="cace9b44-3437-4728-bcc1-4256626a4fc8" providerId="ADAL" clId="{03A9D238-F376-4A8C-AE9E-6EFA545A2CA0}" dt="2026-02-11T09:25:14.339" v="34" actId="47"/>
        <pc:sldMkLst>
          <pc:docMk/>
          <pc:sldMk cId="4284088627" sldId="864"/>
        </pc:sldMkLst>
      </pc:sldChg>
      <pc:sldChg chg="del">
        <pc:chgData name="Vibeke Fuglsang Bliksted" userId="cace9b44-3437-4728-bcc1-4256626a4fc8" providerId="ADAL" clId="{03A9D238-F376-4A8C-AE9E-6EFA545A2CA0}" dt="2026-02-11T09:37:31.185" v="111" actId="47"/>
        <pc:sldMkLst>
          <pc:docMk/>
          <pc:sldMk cId="1612569245" sldId="872"/>
        </pc:sldMkLst>
      </pc:sldChg>
      <pc:sldChg chg="ord">
        <pc:chgData name="Vibeke Fuglsang Bliksted" userId="cace9b44-3437-4728-bcc1-4256626a4fc8" providerId="ADAL" clId="{03A9D238-F376-4A8C-AE9E-6EFA545A2CA0}" dt="2026-02-11T09:40:25.275" v="206"/>
        <pc:sldMkLst>
          <pc:docMk/>
          <pc:sldMk cId="4139206735" sldId="873"/>
        </pc:sldMkLst>
      </pc:sldChg>
      <pc:sldChg chg="modSp mod">
        <pc:chgData name="Vibeke Fuglsang Bliksted" userId="cace9b44-3437-4728-bcc1-4256626a4fc8" providerId="ADAL" clId="{03A9D238-F376-4A8C-AE9E-6EFA545A2CA0}" dt="2026-02-11T09:41:14.589" v="236" actId="20577"/>
        <pc:sldMkLst>
          <pc:docMk/>
          <pc:sldMk cId="2570369033" sldId="874"/>
        </pc:sldMkLst>
        <pc:spChg chg="mod">
          <ac:chgData name="Vibeke Fuglsang Bliksted" userId="cace9b44-3437-4728-bcc1-4256626a4fc8" providerId="ADAL" clId="{03A9D238-F376-4A8C-AE9E-6EFA545A2CA0}" dt="2026-02-11T09:41:14.589" v="236" actId="20577"/>
          <ac:spMkLst>
            <pc:docMk/>
            <pc:sldMk cId="2570369033" sldId="874"/>
            <ac:spMk id="2" creationId="{C24D8BBC-E204-3564-8EBE-E136FAD6BB5D}"/>
          </ac:spMkLst>
        </pc:spChg>
      </pc:sldChg>
      <pc:sldChg chg="modSp mod">
        <pc:chgData name="Vibeke Fuglsang Bliksted" userId="cace9b44-3437-4728-bcc1-4256626a4fc8" providerId="ADAL" clId="{03A9D238-F376-4A8C-AE9E-6EFA545A2CA0}" dt="2026-02-11T09:25:45.834" v="36" actId="20577"/>
        <pc:sldMkLst>
          <pc:docMk/>
          <pc:sldMk cId="2713671488" sldId="877"/>
        </pc:sldMkLst>
        <pc:spChg chg="mod">
          <ac:chgData name="Vibeke Fuglsang Bliksted" userId="cace9b44-3437-4728-bcc1-4256626a4fc8" providerId="ADAL" clId="{03A9D238-F376-4A8C-AE9E-6EFA545A2CA0}" dt="2026-02-11T09:25:45.834" v="36" actId="20577"/>
          <ac:spMkLst>
            <pc:docMk/>
            <pc:sldMk cId="2713671488" sldId="877"/>
            <ac:spMk id="4" creationId="{F9AA22A4-D4A3-1B6F-DED5-4A9185656BE0}"/>
          </ac:spMkLst>
        </pc:spChg>
      </pc:sldChg>
      <pc:sldChg chg="modSp new mod ord">
        <pc:chgData name="Vibeke Fuglsang Bliksted" userId="cace9b44-3437-4728-bcc1-4256626a4fc8" providerId="ADAL" clId="{03A9D238-F376-4A8C-AE9E-6EFA545A2CA0}" dt="2026-02-11T09:40:13.816" v="204" actId="20577"/>
        <pc:sldMkLst>
          <pc:docMk/>
          <pc:sldMk cId="4048534136" sldId="878"/>
        </pc:sldMkLst>
        <pc:spChg chg="mod">
          <ac:chgData name="Vibeke Fuglsang Bliksted" userId="cace9b44-3437-4728-bcc1-4256626a4fc8" providerId="ADAL" clId="{03A9D238-F376-4A8C-AE9E-6EFA545A2CA0}" dt="2026-02-11T09:40:13.816" v="204" actId="20577"/>
          <ac:spMkLst>
            <pc:docMk/>
            <pc:sldMk cId="4048534136" sldId="878"/>
            <ac:spMk id="2" creationId="{DCAC7479-934A-AE03-ACCD-FF74426162F2}"/>
          </ac:spMkLst>
        </pc:spChg>
        <pc:spChg chg="mod">
          <ac:chgData name="Vibeke Fuglsang Bliksted" userId="cace9b44-3437-4728-bcc1-4256626a4fc8" providerId="ADAL" clId="{03A9D238-F376-4A8C-AE9E-6EFA545A2CA0}" dt="2026-02-11T09:40:05.224" v="199" actId="20577"/>
          <ac:spMkLst>
            <pc:docMk/>
            <pc:sldMk cId="4048534136" sldId="878"/>
            <ac:spMk id="3" creationId="{E75F2EF3-BC7F-4C27-E8E8-05239FAC1D1A}"/>
          </ac:spMkLst>
        </pc:spChg>
      </pc:sldChg>
      <pc:sldChg chg="addSp delSp modSp new mod">
        <pc:chgData name="Vibeke Fuglsang Bliksted" userId="cace9b44-3437-4728-bcc1-4256626a4fc8" providerId="ADAL" clId="{03A9D238-F376-4A8C-AE9E-6EFA545A2CA0}" dt="2026-02-11T09:34:57.774" v="57"/>
        <pc:sldMkLst>
          <pc:docMk/>
          <pc:sldMk cId="48979422" sldId="879"/>
        </pc:sldMkLst>
        <pc:spChg chg="mod">
          <ac:chgData name="Vibeke Fuglsang Bliksted" userId="cace9b44-3437-4728-bcc1-4256626a4fc8" providerId="ADAL" clId="{03A9D238-F376-4A8C-AE9E-6EFA545A2CA0}" dt="2026-02-11T09:34:57.774" v="57"/>
          <ac:spMkLst>
            <pc:docMk/>
            <pc:sldMk cId="48979422" sldId="879"/>
            <ac:spMk id="2" creationId="{43A1C5FB-7874-78C6-D590-DAD8AF49DB54}"/>
          </ac:spMkLst>
        </pc:spChg>
        <pc:spChg chg="mod">
          <ac:chgData name="Vibeke Fuglsang Bliksted" userId="cace9b44-3437-4728-bcc1-4256626a4fc8" providerId="ADAL" clId="{03A9D238-F376-4A8C-AE9E-6EFA545A2CA0}" dt="2026-02-11T09:34:42.621" v="56"/>
          <ac:spMkLst>
            <pc:docMk/>
            <pc:sldMk cId="48979422" sldId="879"/>
            <ac:spMk id="4" creationId="{F93A0D09-D627-6C90-C13A-EE470E05E6E3}"/>
          </ac:spMkLst>
        </pc:spChg>
        <pc:picChg chg="add mod">
          <ac:chgData name="Vibeke Fuglsang Bliksted" userId="cace9b44-3437-4728-bcc1-4256626a4fc8" providerId="ADAL" clId="{03A9D238-F376-4A8C-AE9E-6EFA545A2CA0}" dt="2026-02-11T09:34:05.772" v="54"/>
          <ac:picMkLst>
            <pc:docMk/>
            <pc:sldMk cId="48979422" sldId="879"/>
            <ac:picMk id="5" creationId="{DC089692-4850-CF7C-578D-5FBE743FD542}"/>
          </ac:picMkLst>
        </pc:picChg>
      </pc:sldChg>
      <pc:sldChg chg="modSp new mod">
        <pc:chgData name="Vibeke Fuglsang Bliksted" userId="cace9b44-3437-4728-bcc1-4256626a4fc8" providerId="ADAL" clId="{03A9D238-F376-4A8C-AE9E-6EFA545A2CA0}" dt="2026-02-11T09:38:57.052" v="122" actId="20577"/>
        <pc:sldMkLst>
          <pc:docMk/>
          <pc:sldMk cId="3032472867" sldId="880"/>
        </pc:sldMkLst>
        <pc:spChg chg="mod">
          <ac:chgData name="Vibeke Fuglsang Bliksted" userId="cace9b44-3437-4728-bcc1-4256626a4fc8" providerId="ADAL" clId="{03A9D238-F376-4A8C-AE9E-6EFA545A2CA0}" dt="2026-02-11T09:38:57.052" v="122" actId="20577"/>
          <ac:spMkLst>
            <pc:docMk/>
            <pc:sldMk cId="3032472867" sldId="880"/>
            <ac:spMk id="2" creationId="{8C68E44E-B001-F7E5-52CC-9D4CB8679A07}"/>
          </ac:spMkLst>
        </pc:spChg>
        <pc:spChg chg="mod">
          <ac:chgData name="Vibeke Fuglsang Bliksted" userId="cace9b44-3437-4728-bcc1-4256626a4fc8" providerId="ADAL" clId="{03A9D238-F376-4A8C-AE9E-6EFA545A2CA0}" dt="2026-02-11T09:38:49.448" v="114"/>
          <ac:spMkLst>
            <pc:docMk/>
            <pc:sldMk cId="3032472867" sldId="880"/>
            <ac:spMk id="3" creationId="{0BD4CB3D-D9D5-F6B9-41A5-4260B6007ADD}"/>
          </ac:spMkLst>
        </pc:spChg>
      </pc:sldChg>
      <pc:sldChg chg="addSp delSp modSp add mod">
        <pc:chgData name="Vibeke Fuglsang Bliksted" userId="cace9b44-3437-4728-bcc1-4256626a4fc8" providerId="ADAL" clId="{03A9D238-F376-4A8C-AE9E-6EFA545A2CA0}" dt="2026-02-23T09:32:00.327" v="339" actId="1076"/>
        <pc:sldMkLst>
          <pc:docMk/>
          <pc:sldMk cId="2945830653" sldId="881"/>
        </pc:sldMkLst>
        <pc:picChg chg="add mod">
          <ac:chgData name="Vibeke Fuglsang Bliksted" userId="cace9b44-3437-4728-bcc1-4256626a4fc8" providerId="ADAL" clId="{03A9D238-F376-4A8C-AE9E-6EFA545A2CA0}" dt="2026-02-23T09:32:00.327" v="339" actId="1076"/>
          <ac:picMkLst>
            <pc:docMk/>
            <pc:sldMk cId="2945830653" sldId="881"/>
            <ac:picMk id="5" creationId="{D60A9AA9-BBC9-E7DB-3CE4-3767360196DD}"/>
          </ac:picMkLst>
        </pc:picChg>
        <pc:picChg chg="del">
          <ac:chgData name="Vibeke Fuglsang Bliksted" userId="cace9b44-3437-4728-bcc1-4256626a4fc8" providerId="ADAL" clId="{03A9D238-F376-4A8C-AE9E-6EFA545A2CA0}" dt="2026-02-23T09:31:32.324" v="335" actId="478"/>
          <ac:picMkLst>
            <pc:docMk/>
            <pc:sldMk cId="2945830653" sldId="881"/>
            <ac:picMk id="7" creationId="{6CEBE08D-BD1F-2D8D-6EC4-E1A8BCFFDE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23-02-2026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278532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312812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i master</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i master</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i master</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2B46-C9A9-DAFC-61D7-D90FC3B2C4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C9D3A6-D47E-B0B9-7711-FC8CA2B0E3A2}"/>
              </a:ext>
            </a:extLst>
          </p:cNvPr>
          <p:cNvSpPr>
            <a:spLocks noGrp="1"/>
          </p:cNvSpPr>
          <p:nvPr>
            <p:ph type="ctrTitle"/>
          </p:nvPr>
        </p:nvSpPr>
        <p:spPr>
          <a:xfrm>
            <a:off x="3362180" y="302421"/>
            <a:ext cx="8581292" cy="4309899"/>
          </a:xfrm>
        </p:spPr>
        <p:txBody>
          <a:bodyPr>
            <a:normAutofit/>
          </a:bodyPr>
          <a:lstStyle/>
          <a:p>
            <a:pPr algn="l"/>
            <a:r>
              <a:rPr lang="da-DK" sz="4000" b="1" dirty="0"/>
              <a:t>Udredning og behandling af kognitive og socialkognitive vanskeligheder hos   børn, unge og voksne med skizofreni </a:t>
            </a:r>
            <a:br>
              <a:rPr lang="da-DK" sz="4000" b="1" dirty="0"/>
            </a:br>
            <a:r>
              <a:rPr lang="da-DK" sz="4000" b="1" dirty="0"/>
              <a:t>og andre primære psykoselidelser</a:t>
            </a:r>
            <a:endParaRPr lang="da-DK" sz="4000" dirty="0"/>
          </a:p>
        </p:txBody>
      </p:sp>
      <p:sp>
        <p:nvSpPr>
          <p:cNvPr id="3" name="Undertitel 2">
            <a:extLst>
              <a:ext uri="{FF2B5EF4-FFF2-40B4-BE49-F238E27FC236}">
                <a16:creationId xmlns:a16="http://schemas.microsoft.com/office/drawing/2014/main" id="{8F0AC507-49C4-F313-0749-DCD3D43B3A84}"/>
              </a:ext>
            </a:extLst>
          </p:cNvPr>
          <p:cNvSpPr>
            <a:spLocks noGrp="1"/>
          </p:cNvSpPr>
          <p:nvPr>
            <p:ph type="subTitle" idx="1"/>
          </p:nvPr>
        </p:nvSpPr>
        <p:spPr/>
        <p:txBody>
          <a:bodyPr/>
          <a:lstStyle/>
          <a:p>
            <a:endParaRPr lang="da-DK" dirty="0"/>
          </a:p>
        </p:txBody>
      </p:sp>
      <p:pic>
        <p:nvPicPr>
          <p:cNvPr id="5" name="Billede 4">
            <a:extLst>
              <a:ext uri="{FF2B5EF4-FFF2-40B4-BE49-F238E27FC236}">
                <a16:creationId xmlns:a16="http://schemas.microsoft.com/office/drawing/2014/main" id="{D60A9AA9-BBC9-E7DB-3CE4-3767360196DD}"/>
              </a:ext>
            </a:extLst>
          </p:cNvPr>
          <p:cNvPicPr>
            <a:picLocks noChangeAspect="1"/>
          </p:cNvPicPr>
          <p:nvPr/>
        </p:nvPicPr>
        <p:blipFill>
          <a:blip r:embed="rId2"/>
          <a:stretch>
            <a:fillRect/>
          </a:stretch>
        </p:blipFill>
        <p:spPr>
          <a:xfrm>
            <a:off x="925027" y="2001838"/>
            <a:ext cx="2323361" cy="3255962"/>
          </a:xfrm>
          <a:prstGeom prst="rect">
            <a:avLst/>
          </a:prstGeom>
        </p:spPr>
      </p:pic>
    </p:spTree>
    <p:extLst>
      <p:ext uri="{BB962C8B-B14F-4D97-AF65-F5344CB8AC3E}">
        <p14:creationId xmlns:p14="http://schemas.microsoft.com/office/powerpoint/2010/main" val="294583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Del 4: Behandling af kognitive vanskeligheder</a:t>
            </a:r>
          </a:p>
        </p:txBody>
      </p:sp>
      <p:sp>
        <p:nvSpPr>
          <p:cNvPr id="3" name="Pladsholder til indhold 2"/>
          <p:cNvSpPr>
            <a:spLocks noGrp="1"/>
          </p:cNvSpPr>
          <p:nvPr>
            <p:ph idx="1"/>
          </p:nvPr>
        </p:nvSpPr>
        <p:spPr/>
        <p:txBody>
          <a:bodyPr/>
          <a:lstStyle/>
          <a:p>
            <a:pPr marL="0" lvl="0" indent="0">
              <a:buNone/>
            </a:pPr>
            <a:r>
              <a:rPr lang="da-DK" b="1" dirty="0"/>
              <a:t>20 Patienter med kognitive vanskeligheder og deres pårørende bør tilbydes </a:t>
            </a:r>
            <a:r>
              <a:rPr lang="da-DK" b="1" dirty="0" err="1"/>
              <a:t>psykoedukation</a:t>
            </a:r>
            <a:r>
              <a:rPr lang="da-DK" b="1" dirty="0"/>
              <a:t> omkring disse vanskeligheder (D)</a:t>
            </a:r>
          </a:p>
          <a:p>
            <a:pPr marL="0" lvl="0" indent="0">
              <a:buNone/>
            </a:pPr>
            <a:r>
              <a:rPr lang="da-DK" b="1" dirty="0"/>
              <a:t>21 Baseret på den kognitive testprofil, bør der tilbydes hjælp til kompensatoriske strategier (D)</a:t>
            </a:r>
          </a:p>
          <a:p>
            <a:pPr marL="0" lvl="0" indent="0">
              <a:buNone/>
            </a:pPr>
            <a:r>
              <a:rPr lang="da-DK" b="1" dirty="0"/>
              <a:t>22 Overvej kognitiv remediering til at forbedre kognition og funktionsniveau ved patienter med skizofreni og andre primære psykoselidelser (A)</a:t>
            </a:r>
          </a:p>
          <a:p>
            <a:pPr marL="0" lvl="0" indent="0">
              <a:buNone/>
            </a:pPr>
            <a:r>
              <a:rPr lang="da-DK" b="1" dirty="0"/>
              <a:t>23 Anvend ikke medicinsk behandling mod kognitive vanskeligheder ved skizofreni og andre primære psykoselidelser (A) </a:t>
            </a:r>
          </a:p>
          <a:p>
            <a:pPr marL="0" indent="0">
              <a:buNone/>
            </a:pPr>
            <a:endParaRPr lang="da-DK" dirty="0"/>
          </a:p>
        </p:txBody>
      </p:sp>
    </p:spTree>
    <p:extLst>
      <p:ext uri="{BB962C8B-B14F-4D97-AF65-F5344CB8AC3E}">
        <p14:creationId xmlns:p14="http://schemas.microsoft.com/office/powerpoint/2010/main" val="208941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Del 5: Behandling af socialkognitive vanskeligheder</a:t>
            </a:r>
          </a:p>
        </p:txBody>
      </p:sp>
      <p:sp>
        <p:nvSpPr>
          <p:cNvPr id="3" name="Pladsholder til indhold 2"/>
          <p:cNvSpPr>
            <a:spLocks noGrp="1"/>
          </p:cNvSpPr>
          <p:nvPr>
            <p:ph idx="1"/>
          </p:nvPr>
        </p:nvSpPr>
        <p:spPr>
          <a:xfrm>
            <a:off x="838200" y="2277982"/>
            <a:ext cx="10515600" cy="4399984"/>
          </a:xfrm>
        </p:spPr>
        <p:txBody>
          <a:bodyPr/>
          <a:lstStyle/>
          <a:p>
            <a:pPr marL="0" lvl="0" indent="0">
              <a:buNone/>
            </a:pPr>
            <a:r>
              <a:rPr lang="da-DK" b="1" dirty="0"/>
              <a:t>24 Patienter med socialkognitive vanskeligheder bør tilbydes behandling med socialkognitiv træning (A)</a:t>
            </a:r>
          </a:p>
          <a:p>
            <a:pPr marL="0" lvl="0" indent="0">
              <a:buNone/>
            </a:pPr>
            <a:r>
              <a:rPr lang="da-DK" b="1" dirty="0"/>
              <a:t>25 Patienter med socialkognitive vanskeligheder og deres pårørende bør tilbydes </a:t>
            </a:r>
            <a:r>
              <a:rPr lang="da-DK" b="1" dirty="0" err="1"/>
              <a:t>psykoedukation</a:t>
            </a:r>
            <a:r>
              <a:rPr lang="da-DK" b="1" dirty="0"/>
              <a:t> omkring disse vanskeligheder (A)</a:t>
            </a:r>
          </a:p>
          <a:p>
            <a:pPr marL="0" indent="0">
              <a:buNone/>
            </a:pPr>
            <a:r>
              <a:rPr lang="da-DK" b="1" dirty="0"/>
              <a:t>25 Anvend ikke medicinsk behandling mod social kognitive vanskeligheder ved skizofreni og andre primære psykoselidelser (A)</a:t>
            </a:r>
          </a:p>
        </p:txBody>
      </p:sp>
    </p:spTree>
    <p:extLst>
      <p:ext uri="{BB962C8B-B14F-4D97-AF65-F5344CB8AC3E}">
        <p14:creationId xmlns:p14="http://schemas.microsoft.com/office/powerpoint/2010/main" val="140003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1C5FB-7874-78C6-D590-DAD8AF49DB54}"/>
              </a:ext>
            </a:extLst>
          </p:cNvPr>
          <p:cNvSpPr>
            <a:spLocks noGrp="1"/>
          </p:cNvSpPr>
          <p:nvPr>
            <p:ph type="title"/>
          </p:nvPr>
        </p:nvSpPr>
        <p:spPr/>
        <p:txBody>
          <a:bodyPr/>
          <a:lstStyle/>
          <a:p>
            <a:r>
              <a:rPr lang="da-DK" b="1" dirty="0"/>
              <a:t>Del 6: Supplerende baggrundsafsnit </a:t>
            </a:r>
            <a:endParaRPr lang="da-DK" dirty="0"/>
          </a:p>
        </p:txBody>
      </p:sp>
      <p:sp>
        <p:nvSpPr>
          <p:cNvPr id="4" name="Pladsholder til indhold 3">
            <a:extLst>
              <a:ext uri="{FF2B5EF4-FFF2-40B4-BE49-F238E27FC236}">
                <a16:creationId xmlns:a16="http://schemas.microsoft.com/office/drawing/2014/main" id="{F93A0D09-D627-6C90-C13A-EE470E05E6E3}"/>
              </a:ext>
            </a:extLst>
          </p:cNvPr>
          <p:cNvSpPr>
            <a:spLocks noGrp="1"/>
          </p:cNvSpPr>
          <p:nvPr>
            <p:ph sz="half" idx="2"/>
          </p:nvPr>
        </p:nvSpPr>
        <p:spPr/>
        <p:txBody>
          <a:bodyPr/>
          <a:lstStyle/>
          <a:p>
            <a:r>
              <a:rPr lang="da-DK" dirty="0"/>
              <a:t>Forslag til delprøver (Børn og voksne) med danske normer til de forskellige domæner</a:t>
            </a:r>
          </a:p>
          <a:p>
            <a:r>
              <a:rPr lang="da-DK" dirty="0"/>
              <a:t>Forslag til kliniske anbefalinger kognition og socialkognition</a:t>
            </a:r>
          </a:p>
          <a:p>
            <a:pPr marL="0" indent="0">
              <a:buNone/>
            </a:pPr>
            <a:endParaRPr lang="da-DK" dirty="0"/>
          </a:p>
        </p:txBody>
      </p:sp>
      <p:pic>
        <p:nvPicPr>
          <p:cNvPr id="5" name="Pladsholder til indhold 4">
            <a:extLst>
              <a:ext uri="{FF2B5EF4-FFF2-40B4-BE49-F238E27FC236}">
                <a16:creationId xmlns:a16="http://schemas.microsoft.com/office/drawing/2014/main" id="{DC089692-4850-CF7C-578D-5FBE743FD542}"/>
              </a:ext>
            </a:extLst>
          </p:cNvPr>
          <p:cNvPicPr>
            <a:picLocks noGrp="1" noChangeAspect="1"/>
          </p:cNvPicPr>
          <p:nvPr>
            <p:ph sz="half" idx="1"/>
          </p:nvPr>
        </p:nvPicPr>
        <p:blipFill>
          <a:blip r:embed="rId2"/>
          <a:stretch>
            <a:fillRect/>
          </a:stretch>
        </p:blipFill>
        <p:spPr>
          <a:xfrm>
            <a:off x="931551" y="1825625"/>
            <a:ext cx="4994897" cy="4351338"/>
          </a:xfrm>
          <a:prstGeom prst="rect">
            <a:avLst/>
          </a:prstGeom>
        </p:spPr>
      </p:pic>
    </p:spTree>
    <p:extLst>
      <p:ext uri="{BB962C8B-B14F-4D97-AF65-F5344CB8AC3E}">
        <p14:creationId xmlns:p14="http://schemas.microsoft.com/office/powerpoint/2010/main" val="4897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90F3F-D833-F890-E948-EC69AC94013A}"/>
              </a:ext>
            </a:extLst>
          </p:cNvPr>
          <p:cNvSpPr>
            <a:spLocks noGrp="1"/>
          </p:cNvSpPr>
          <p:nvPr>
            <p:ph type="title"/>
          </p:nvPr>
        </p:nvSpPr>
        <p:spPr/>
        <p:txBody>
          <a:bodyPr/>
          <a:lstStyle/>
          <a:p>
            <a:r>
              <a:rPr lang="da-DK" dirty="0"/>
              <a:t>Tidsforbrug</a:t>
            </a:r>
          </a:p>
        </p:txBody>
      </p:sp>
      <p:sp>
        <p:nvSpPr>
          <p:cNvPr id="3" name="Pladsholder til indhold 2">
            <a:extLst>
              <a:ext uri="{FF2B5EF4-FFF2-40B4-BE49-F238E27FC236}">
                <a16:creationId xmlns:a16="http://schemas.microsoft.com/office/drawing/2014/main" id="{A3D69EB7-9DD0-09B0-DE58-B9472BF76BAF}"/>
              </a:ext>
            </a:extLst>
          </p:cNvPr>
          <p:cNvSpPr>
            <a:spLocks noGrp="1"/>
          </p:cNvSpPr>
          <p:nvPr>
            <p:ph idx="1"/>
          </p:nvPr>
        </p:nvSpPr>
        <p:spPr/>
        <p:txBody>
          <a:bodyPr/>
          <a:lstStyle/>
          <a:p>
            <a:pPr marL="0" indent="0">
              <a:buNone/>
            </a:pPr>
            <a:r>
              <a:rPr lang="da-DK" dirty="0"/>
              <a:t>Kognitiv og socialkognitiv testning vurderes at kræve minimum 7 timer, hvis psykologen er meget erfaren, og patienten er færdigdiagnosticeret. Dette tidsforbrug inkluderer: Testning, scoring, rapportskrivning og tilbagemelding. I praksis vil dette dog ofte tage 8-10 timer.</a:t>
            </a:r>
          </a:p>
          <a:p>
            <a:pPr marL="0" indent="0">
              <a:buNone/>
            </a:pPr>
            <a:endParaRPr lang="da-DK" dirty="0"/>
          </a:p>
          <a:p>
            <a:pPr marL="0" indent="0">
              <a:buNone/>
            </a:pPr>
            <a:r>
              <a:rPr lang="da-DK" dirty="0"/>
              <a:t>Det er god skik altid at teste med 2 tests for hvert domæne (nogle test dækker flere domæner på samme tid).</a:t>
            </a:r>
          </a:p>
        </p:txBody>
      </p:sp>
    </p:spTree>
    <p:extLst>
      <p:ext uri="{BB962C8B-B14F-4D97-AF65-F5344CB8AC3E}">
        <p14:creationId xmlns:p14="http://schemas.microsoft.com/office/powerpoint/2010/main" val="413920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C7479-934A-AE03-ACCD-FF74426162F2}"/>
              </a:ext>
            </a:extLst>
          </p:cNvPr>
          <p:cNvSpPr>
            <a:spLocks noGrp="1"/>
          </p:cNvSpPr>
          <p:nvPr>
            <p:ph type="title"/>
          </p:nvPr>
        </p:nvSpPr>
        <p:spPr/>
        <p:txBody>
          <a:bodyPr/>
          <a:lstStyle/>
          <a:p>
            <a:r>
              <a:rPr lang="da-DK" dirty="0"/>
              <a:t>Bilag</a:t>
            </a:r>
          </a:p>
        </p:txBody>
      </p:sp>
      <p:sp>
        <p:nvSpPr>
          <p:cNvPr id="3" name="Pladsholder til indhold 2">
            <a:extLst>
              <a:ext uri="{FF2B5EF4-FFF2-40B4-BE49-F238E27FC236}">
                <a16:creationId xmlns:a16="http://schemas.microsoft.com/office/drawing/2014/main" id="{E75F2EF3-BC7F-4C27-E8E8-05239FAC1D1A}"/>
              </a:ext>
            </a:extLst>
          </p:cNvPr>
          <p:cNvSpPr>
            <a:spLocks noGrp="1"/>
          </p:cNvSpPr>
          <p:nvPr>
            <p:ph idx="1"/>
          </p:nvPr>
        </p:nvSpPr>
        <p:spPr/>
        <p:txBody>
          <a:bodyPr/>
          <a:lstStyle/>
          <a:p>
            <a:r>
              <a:rPr lang="da-DK" dirty="0"/>
              <a:t>Eksempel på skabelon til testrapport</a:t>
            </a:r>
          </a:p>
          <a:p>
            <a:r>
              <a:rPr lang="da-DK" dirty="0"/>
              <a:t>Eksempler på anbefalinger vedrørende socialkognitiv træning</a:t>
            </a:r>
          </a:p>
          <a:p>
            <a:r>
              <a:rPr lang="da-DK" dirty="0"/>
              <a:t>Pjece om kognitive (og socialkognitive vanskeligheder) målrettet patienter og pårørende</a:t>
            </a:r>
          </a:p>
          <a:p>
            <a:endParaRPr lang="da-DK" dirty="0"/>
          </a:p>
        </p:txBody>
      </p:sp>
    </p:spTree>
    <p:extLst>
      <p:ext uri="{BB962C8B-B14F-4D97-AF65-F5344CB8AC3E}">
        <p14:creationId xmlns:p14="http://schemas.microsoft.com/office/powerpoint/2010/main" val="404853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D8BBC-E204-3564-8EBE-E136FAD6BB5D}"/>
              </a:ext>
            </a:extLst>
          </p:cNvPr>
          <p:cNvSpPr>
            <a:spLocks noGrp="1"/>
          </p:cNvSpPr>
          <p:nvPr>
            <p:ph type="ctrTitle"/>
          </p:nvPr>
        </p:nvSpPr>
        <p:spPr/>
        <p:txBody>
          <a:bodyPr/>
          <a:lstStyle/>
          <a:p>
            <a:r>
              <a:rPr lang="da-DK" dirty="0"/>
              <a:t>Spørgsmål</a:t>
            </a:r>
          </a:p>
        </p:txBody>
      </p:sp>
      <p:sp>
        <p:nvSpPr>
          <p:cNvPr id="3" name="Undertitel 2">
            <a:extLst>
              <a:ext uri="{FF2B5EF4-FFF2-40B4-BE49-F238E27FC236}">
                <a16:creationId xmlns:a16="http://schemas.microsoft.com/office/drawing/2014/main" id="{0AF4FC5F-BDBA-7BCC-F576-13B76E266119}"/>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57036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7418-0BA9-1E16-286A-D47B4E531F78}"/>
              </a:ext>
            </a:extLst>
          </p:cNvPr>
          <p:cNvSpPr>
            <a:spLocks noGrp="1"/>
          </p:cNvSpPr>
          <p:nvPr>
            <p:ph type="title"/>
          </p:nvPr>
        </p:nvSpPr>
        <p:spPr/>
        <p:txBody>
          <a:bodyPr/>
          <a:lstStyle/>
          <a:p>
            <a:r>
              <a:rPr lang="da-DK" dirty="0"/>
              <a:t>Kodning af den kognitive testning:</a:t>
            </a:r>
          </a:p>
        </p:txBody>
      </p:sp>
      <p:sp>
        <p:nvSpPr>
          <p:cNvPr id="3" name="Pladsholder til indhold 2">
            <a:extLst>
              <a:ext uri="{FF2B5EF4-FFF2-40B4-BE49-F238E27FC236}">
                <a16:creationId xmlns:a16="http://schemas.microsoft.com/office/drawing/2014/main" id="{1C014881-9566-035B-6DBC-838EB43F91ED}"/>
              </a:ext>
            </a:extLst>
          </p:cNvPr>
          <p:cNvSpPr>
            <a:spLocks noGrp="1"/>
          </p:cNvSpPr>
          <p:nvPr>
            <p:ph idx="1"/>
          </p:nvPr>
        </p:nvSpPr>
        <p:spPr/>
        <p:txBody>
          <a:bodyPr>
            <a:normAutofit fontScale="85000" lnSpcReduction="10000"/>
          </a:bodyPr>
          <a:lstStyle/>
          <a:p>
            <a:r>
              <a:rPr lang="da-DK" b="1" dirty="0"/>
              <a:t>ZZ4991 Psykologisk undersøgelse</a:t>
            </a:r>
          </a:p>
          <a:p>
            <a:r>
              <a:rPr lang="da-DK" dirty="0"/>
              <a:t>Eller</a:t>
            </a:r>
          </a:p>
          <a:p>
            <a:r>
              <a:rPr lang="da-DK" b="1" dirty="0"/>
              <a:t>ZZ5061 Udredning af kognitiv funktion/kognitiv testning ved psykolog</a:t>
            </a:r>
          </a:p>
          <a:p>
            <a:r>
              <a:rPr lang="da-DK" dirty="0"/>
              <a:t>Eller </a:t>
            </a:r>
          </a:p>
          <a:p>
            <a:r>
              <a:rPr lang="da-DK" b="1" dirty="0"/>
              <a:t>ZZ5000 Neuropsykologisk undersøgelse /ZZ5000A Udvidet neuropsykologisk </a:t>
            </a:r>
            <a:r>
              <a:rPr lang="da-DK" b="1" dirty="0" err="1"/>
              <a:t>us</a:t>
            </a:r>
            <a:r>
              <a:rPr lang="da-DK" b="1" dirty="0"/>
              <a:t>.</a:t>
            </a:r>
          </a:p>
          <a:p>
            <a:endParaRPr lang="da-DK" dirty="0"/>
          </a:p>
          <a:p>
            <a:pPr marL="0" indent="0">
              <a:buNone/>
            </a:pPr>
            <a:r>
              <a:rPr lang="da-DK" dirty="0"/>
              <a:t>Hvis testen er foretaget INDEN diagnosticeringen af skizofreni tilføjes følgende tillægskode til LPR:  </a:t>
            </a:r>
            <a:r>
              <a:rPr lang="da-DK" b="1" dirty="0"/>
              <a:t>AWZ17 Udført andetsteds</a:t>
            </a:r>
          </a:p>
          <a:p>
            <a:pPr marL="0" indent="0">
              <a:buNone/>
            </a:pPr>
            <a:endParaRPr lang="da-DK" dirty="0"/>
          </a:p>
          <a:p>
            <a:pPr marL="0" indent="0">
              <a:buNone/>
            </a:pPr>
            <a:r>
              <a:rPr lang="da-DK" dirty="0"/>
              <a:t>Tidsramme: Alle test udført 2 år inden eller op til 2 år efter diagnosticeringen af skizofreni tæller med i opgørelsen i Den Nationale Skizofrenidatabase</a:t>
            </a:r>
          </a:p>
        </p:txBody>
      </p:sp>
    </p:spTree>
    <p:extLst>
      <p:ext uri="{BB962C8B-B14F-4D97-AF65-F5344CB8AC3E}">
        <p14:creationId xmlns:p14="http://schemas.microsoft.com/office/powerpoint/2010/main" val="398887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37418-0BA9-1E16-286A-D47B4E531F78}"/>
              </a:ext>
            </a:extLst>
          </p:cNvPr>
          <p:cNvSpPr>
            <a:spLocks noGrp="1"/>
          </p:cNvSpPr>
          <p:nvPr>
            <p:ph type="title"/>
          </p:nvPr>
        </p:nvSpPr>
        <p:spPr/>
        <p:txBody>
          <a:bodyPr/>
          <a:lstStyle/>
          <a:p>
            <a:r>
              <a:rPr lang="da-DK" dirty="0"/>
              <a:t>Kodning af den socialkognitive testning:</a:t>
            </a:r>
          </a:p>
        </p:txBody>
      </p:sp>
      <p:sp>
        <p:nvSpPr>
          <p:cNvPr id="3" name="Pladsholder til indhold 2">
            <a:extLst>
              <a:ext uri="{FF2B5EF4-FFF2-40B4-BE49-F238E27FC236}">
                <a16:creationId xmlns:a16="http://schemas.microsoft.com/office/drawing/2014/main" id="{1C014881-9566-035B-6DBC-838EB43F91ED}"/>
              </a:ext>
            </a:extLst>
          </p:cNvPr>
          <p:cNvSpPr>
            <a:spLocks noGrp="1"/>
          </p:cNvSpPr>
          <p:nvPr>
            <p:ph idx="1"/>
          </p:nvPr>
        </p:nvSpPr>
        <p:spPr/>
        <p:txBody>
          <a:bodyPr>
            <a:normAutofit/>
          </a:bodyPr>
          <a:lstStyle/>
          <a:p>
            <a:pPr marL="0" indent="0">
              <a:buNone/>
            </a:pPr>
            <a:endParaRPr lang="da-DK" dirty="0"/>
          </a:p>
          <a:p>
            <a:r>
              <a:rPr lang="da-DK" b="1" dirty="0"/>
              <a:t>ZZ5061A Socialkognitiv test ved psykolog</a:t>
            </a:r>
          </a:p>
          <a:p>
            <a:endParaRPr lang="da-DK" dirty="0"/>
          </a:p>
          <a:p>
            <a:pPr marL="0" indent="0">
              <a:buNone/>
            </a:pPr>
            <a:r>
              <a:rPr lang="da-DK" dirty="0"/>
              <a:t>Hvis testen er foretaget INDEN diagnosticeringen af skizofreni tilføjes følgende tillægskode til LPR:  </a:t>
            </a:r>
            <a:r>
              <a:rPr lang="da-DK" b="1" dirty="0"/>
              <a:t>AWZ17 Udført andetsteds</a:t>
            </a:r>
          </a:p>
          <a:p>
            <a:pPr marL="0" indent="0">
              <a:buNone/>
            </a:pPr>
            <a:endParaRPr lang="da-DK" dirty="0"/>
          </a:p>
          <a:p>
            <a:pPr marL="0" indent="0">
              <a:buNone/>
            </a:pPr>
            <a:r>
              <a:rPr lang="da-DK" dirty="0"/>
              <a:t>Tidsramme: Alle test udført 2 år inden eller op til 2 år efter diagnosticeringen af skizofreni tæller med i opgørelsen i Den Nationale Skizofrenidatabase</a:t>
            </a:r>
          </a:p>
        </p:txBody>
      </p:sp>
    </p:spTree>
    <p:extLst>
      <p:ext uri="{BB962C8B-B14F-4D97-AF65-F5344CB8AC3E}">
        <p14:creationId xmlns:p14="http://schemas.microsoft.com/office/powerpoint/2010/main" val="375690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3CDB5-1860-6380-973C-CB5EB09B7345}"/>
              </a:ext>
            </a:extLst>
          </p:cNvPr>
          <p:cNvSpPr>
            <a:spLocks noGrp="1"/>
          </p:cNvSpPr>
          <p:nvPr>
            <p:ph type="title"/>
          </p:nvPr>
        </p:nvSpPr>
        <p:spPr/>
        <p:txBody>
          <a:bodyPr/>
          <a:lstStyle/>
          <a:p>
            <a:r>
              <a:rPr lang="da-DK" dirty="0"/>
              <a:t>Arbejdsgruppens medlemmer</a:t>
            </a:r>
          </a:p>
        </p:txBody>
      </p:sp>
      <p:sp>
        <p:nvSpPr>
          <p:cNvPr id="4" name="Pladsholder til indhold 3">
            <a:extLst>
              <a:ext uri="{FF2B5EF4-FFF2-40B4-BE49-F238E27FC236}">
                <a16:creationId xmlns:a16="http://schemas.microsoft.com/office/drawing/2014/main" id="{F9AA22A4-D4A3-1B6F-DED5-4A9185656BE0}"/>
              </a:ext>
            </a:extLst>
          </p:cNvPr>
          <p:cNvSpPr>
            <a:spLocks noGrp="1"/>
          </p:cNvSpPr>
          <p:nvPr>
            <p:ph sz="half" idx="2"/>
          </p:nvPr>
        </p:nvSpPr>
        <p:spPr>
          <a:xfrm>
            <a:off x="6242538" y="2230072"/>
            <a:ext cx="5181600" cy="4351338"/>
          </a:xfrm>
        </p:spPr>
        <p:txBody>
          <a:bodyPr>
            <a:normAutofit fontScale="40000" lnSpcReduction="20000"/>
          </a:bodyPr>
          <a:lstStyle/>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Vibeke Fuglsang Bliksted</a:t>
            </a:r>
            <a:r>
              <a:rPr lang="da-DK" altLang="da-DK" dirty="0">
                <a:solidFill>
                  <a:schemeClr val="tx1"/>
                </a:solidFill>
                <a:latin typeface="Arial" panose="020B0604020202020204" pitchFamily="34" charset="0"/>
              </a:rPr>
              <a:t>, Ph.d., professor, Specialpsykolog og Specialist og supervisor i psykoterapi, Psykiatrisk afdeling Odense-Svendborg, </a:t>
            </a:r>
            <a:r>
              <a:rPr lang="da-DK" altLang="da-DK" dirty="0" err="1">
                <a:solidFill>
                  <a:schemeClr val="tx1"/>
                </a:solidFill>
                <a:latin typeface="Arial" panose="020B0604020202020204" pitchFamily="34" charset="0"/>
              </a:rPr>
              <a:t>RSyd</a:t>
            </a:r>
            <a:r>
              <a:rPr lang="da-DK" altLang="da-DK" dirty="0">
                <a:solidFill>
                  <a:schemeClr val="tx1"/>
                </a:solidFill>
                <a:latin typeface="Arial" panose="020B0604020202020204" pitchFamily="34" charset="0"/>
              </a:rPr>
              <a:t> samt Klinisk Institut, SDU</a:t>
            </a:r>
          </a:p>
          <a:p>
            <a:pPr marL="0" lvl="0" indent="0" eaLnBrk="0" fontAlgn="base" hangingPunct="0">
              <a:lnSpc>
                <a:spcPct val="100000"/>
              </a:lnSpc>
              <a:spcBef>
                <a:spcPct val="0"/>
              </a:spcBef>
              <a:spcAft>
                <a:spcPct val="0"/>
              </a:spcAft>
              <a:buNone/>
            </a:pP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Stephen Fitzgerald Austin</a:t>
            </a:r>
            <a:r>
              <a:rPr lang="da-DK" altLang="da-DK" dirty="0">
                <a:solidFill>
                  <a:schemeClr val="tx1"/>
                </a:solidFill>
                <a:latin typeface="Arial" panose="020B0604020202020204" pitchFamily="34" charset="0"/>
              </a:rPr>
              <a:t>, Ph.d., lektor, seniorforsker, Specialist i psykoterapi, </a:t>
            </a:r>
          </a:p>
          <a:p>
            <a:pPr marL="0" lvl="0" indent="0" eaLnBrk="0" fontAlgn="base" hangingPunct="0">
              <a:lnSpc>
                <a:spcPct val="100000"/>
              </a:lnSpc>
              <a:spcBef>
                <a:spcPct val="0"/>
              </a:spcBef>
              <a:spcAft>
                <a:spcPct val="0"/>
              </a:spcAft>
              <a:buNone/>
            </a:pPr>
            <a:r>
              <a:rPr lang="da-DK" altLang="da-DK" dirty="0">
                <a:solidFill>
                  <a:schemeClr val="tx1"/>
                </a:solidFill>
                <a:latin typeface="Arial" panose="020B0604020202020204" pitchFamily="34" charset="0"/>
              </a:rPr>
              <a:t>Psykiatri Øst, </a:t>
            </a:r>
            <a:r>
              <a:rPr lang="da-DK" altLang="da-DK" dirty="0" err="1">
                <a:solidFill>
                  <a:schemeClr val="tx1"/>
                </a:solidFill>
                <a:latin typeface="Arial" panose="020B0604020202020204" pitchFamily="34" charset="0"/>
              </a:rPr>
              <a:t>RSj</a:t>
            </a:r>
            <a:r>
              <a:rPr lang="da-DK" altLang="da-DK" dirty="0">
                <a:solidFill>
                  <a:schemeClr val="tx1"/>
                </a:solidFill>
                <a:latin typeface="Arial" panose="020B0604020202020204" pitchFamily="34" charset="0"/>
              </a:rPr>
              <a:t> og Institut for Psykologi, KU</a:t>
            </a:r>
          </a:p>
          <a:p>
            <a:pPr marL="0" lvl="0" indent="0" eaLnBrk="0" fontAlgn="base" hangingPunct="0">
              <a:lnSpc>
                <a:spcPct val="100000"/>
              </a:lnSpc>
              <a:spcBef>
                <a:spcPct val="0"/>
              </a:spcBef>
              <a:spcAft>
                <a:spcPct val="0"/>
              </a:spcAft>
              <a:buNone/>
            </a:pP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Cecilie Koldbæk Lemvigh</a:t>
            </a:r>
            <a:r>
              <a:rPr lang="da-DK" altLang="da-DK" dirty="0">
                <a:solidFill>
                  <a:schemeClr val="tx1"/>
                </a:solidFill>
                <a:latin typeface="Arial" panose="020B0604020202020204" pitchFamily="34" charset="0"/>
              </a:rPr>
              <a:t>, Ph.d., psykolog, seniorforsker, Center for </a:t>
            </a:r>
            <a:r>
              <a:rPr lang="da-DK" altLang="da-DK" dirty="0" err="1">
                <a:solidFill>
                  <a:schemeClr val="tx1"/>
                </a:solidFill>
                <a:latin typeface="Arial" panose="020B0604020202020204" pitchFamily="34" charset="0"/>
              </a:rPr>
              <a:t>Neuropsykiatrisk</a:t>
            </a:r>
            <a:r>
              <a:rPr lang="da-DK" altLang="da-DK" dirty="0">
                <a:solidFill>
                  <a:schemeClr val="tx1"/>
                </a:solidFill>
                <a:latin typeface="Arial" panose="020B0604020202020204" pitchFamily="34" charset="0"/>
              </a:rPr>
              <a:t> Skizofreniforskning (CNSR), Psykiatrisk Center Glostrup, Københavns Universitetshospital, RH</a:t>
            </a:r>
          </a:p>
          <a:p>
            <a:pPr marL="0" lvl="0" indent="0" eaLnBrk="0" fontAlgn="base" hangingPunct="0">
              <a:lnSpc>
                <a:spcPct val="100000"/>
              </a:lnSpc>
              <a:spcBef>
                <a:spcPct val="0"/>
              </a:spcBef>
              <a:spcAft>
                <a:spcPct val="0"/>
              </a:spcAft>
              <a:buNone/>
            </a:pP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Ann Komischke-Konnerup</a:t>
            </a:r>
            <a:r>
              <a:rPr lang="da-DK" altLang="da-DK" dirty="0">
                <a:solidFill>
                  <a:schemeClr val="tx1"/>
                </a:solidFill>
                <a:latin typeface="Arial" panose="020B0604020202020204" pitchFamily="34" charset="0"/>
              </a:rPr>
              <a:t>, Specialpsykolog og Specialist i Neuropsykologi, voksne, LP Sønderborg, Psykiatrisk Afdeling Aabenraa, </a:t>
            </a:r>
            <a:r>
              <a:rPr lang="da-DK" altLang="da-DK" dirty="0" err="1">
                <a:solidFill>
                  <a:schemeClr val="tx1"/>
                </a:solidFill>
                <a:latin typeface="Arial" panose="020B0604020202020204" pitchFamily="34" charset="0"/>
              </a:rPr>
              <a:t>RSyd</a:t>
            </a: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Maja Kargaard Musaeus</a:t>
            </a:r>
            <a:r>
              <a:rPr lang="da-DK" altLang="da-DK" dirty="0">
                <a:solidFill>
                  <a:schemeClr val="tx1"/>
                </a:solidFill>
                <a:latin typeface="Arial" panose="020B0604020202020204" pitchFamily="34" charset="0"/>
              </a:rPr>
              <a:t>, Specialpsykolog i Børne og Ungdomspsykiatri, </a:t>
            </a:r>
          </a:p>
          <a:p>
            <a:pPr marL="0" lvl="0" indent="0" eaLnBrk="0" fontAlgn="base" hangingPunct="0">
              <a:lnSpc>
                <a:spcPct val="100000"/>
              </a:lnSpc>
              <a:spcBef>
                <a:spcPct val="0"/>
              </a:spcBef>
              <a:spcAft>
                <a:spcPct val="0"/>
              </a:spcAft>
              <a:buNone/>
            </a:pPr>
            <a:r>
              <a:rPr lang="da-DK" altLang="da-DK" dirty="0">
                <a:solidFill>
                  <a:schemeClr val="tx1"/>
                </a:solidFill>
                <a:latin typeface="Arial" panose="020B0604020202020204" pitchFamily="34" charset="0"/>
              </a:rPr>
              <a:t>Psykoseteam Esbjerg, Børne og Ungdomspsykiatri, </a:t>
            </a:r>
            <a:r>
              <a:rPr lang="da-DK" altLang="da-DK" dirty="0" err="1">
                <a:solidFill>
                  <a:schemeClr val="tx1"/>
                </a:solidFill>
                <a:latin typeface="Arial" panose="020B0604020202020204" pitchFamily="34" charset="0"/>
              </a:rPr>
              <a:t>RSyd</a:t>
            </a: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Mathias Rejnholt Kirkeby</a:t>
            </a:r>
            <a:r>
              <a:rPr lang="da-DK" altLang="da-DK" dirty="0">
                <a:solidFill>
                  <a:schemeClr val="tx1"/>
                </a:solidFill>
                <a:latin typeface="Arial" panose="020B0604020202020204" pitchFamily="34" charset="0"/>
              </a:rPr>
              <a:t>, Psykolog under uddannelse til Specialpsykolog, </a:t>
            </a:r>
          </a:p>
          <a:p>
            <a:pPr marL="0" lvl="0" indent="0" eaLnBrk="0" fontAlgn="base" hangingPunct="0">
              <a:lnSpc>
                <a:spcPct val="100000"/>
              </a:lnSpc>
              <a:spcBef>
                <a:spcPct val="0"/>
              </a:spcBef>
              <a:spcAft>
                <a:spcPct val="0"/>
              </a:spcAft>
              <a:buNone/>
            </a:pPr>
            <a:r>
              <a:rPr lang="da-DK" altLang="da-DK" dirty="0">
                <a:solidFill>
                  <a:schemeClr val="tx1"/>
                </a:solidFill>
                <a:latin typeface="Arial" panose="020B0604020202020204" pitchFamily="34" charset="0"/>
              </a:rPr>
              <a:t>Psykiatrisk Afdeling Odense-Svendborg, </a:t>
            </a:r>
            <a:r>
              <a:rPr lang="da-DK" altLang="da-DK" dirty="0" err="1">
                <a:solidFill>
                  <a:schemeClr val="tx1"/>
                </a:solidFill>
                <a:latin typeface="Arial" panose="020B0604020202020204" pitchFamily="34" charset="0"/>
              </a:rPr>
              <a:t>RSyd</a:t>
            </a: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Kitt Boel</a:t>
            </a:r>
            <a:r>
              <a:rPr lang="da-DK" altLang="da-DK" dirty="0">
                <a:solidFill>
                  <a:schemeClr val="tx1"/>
                </a:solidFill>
                <a:latin typeface="Arial" panose="020B0604020202020204" pitchFamily="34" charset="0"/>
              </a:rPr>
              <a:t>, Psykolog under uddannelse til Specialpsykolog, Psykiatri Øst, </a:t>
            </a:r>
            <a:r>
              <a:rPr lang="da-DK" altLang="da-DK" dirty="0" err="1">
                <a:solidFill>
                  <a:schemeClr val="tx1"/>
                </a:solidFill>
                <a:latin typeface="Arial" panose="020B0604020202020204" pitchFamily="34" charset="0"/>
              </a:rPr>
              <a:t>RSj</a:t>
            </a: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endParaRPr lang="da-DK" altLang="da-DK"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None/>
            </a:pPr>
            <a:r>
              <a:rPr lang="da-DK" altLang="da-DK" b="1" dirty="0">
                <a:solidFill>
                  <a:schemeClr val="tx1"/>
                </a:solidFill>
                <a:latin typeface="Arial" panose="020B0604020202020204" pitchFamily="34" charset="0"/>
              </a:rPr>
              <a:t>Adam Felix Kemp</a:t>
            </a:r>
            <a:r>
              <a:rPr lang="da-DK" altLang="da-DK" dirty="0">
                <a:solidFill>
                  <a:schemeClr val="tx1"/>
                </a:solidFill>
                <a:latin typeface="Arial" panose="020B0604020202020204" pitchFamily="34" charset="0"/>
              </a:rPr>
              <a:t>, Læge under uddannelse til Speciallæge i voksenpsykiatri, </a:t>
            </a:r>
          </a:p>
          <a:p>
            <a:pPr marL="0" lvl="0" indent="0" eaLnBrk="0" fontAlgn="base" hangingPunct="0">
              <a:lnSpc>
                <a:spcPct val="100000"/>
              </a:lnSpc>
              <a:spcBef>
                <a:spcPct val="0"/>
              </a:spcBef>
              <a:spcAft>
                <a:spcPct val="0"/>
              </a:spcAft>
              <a:buNone/>
            </a:pPr>
            <a:r>
              <a:rPr lang="da-DK" altLang="da-DK" dirty="0">
                <a:solidFill>
                  <a:schemeClr val="tx1"/>
                </a:solidFill>
                <a:latin typeface="Arial" panose="020B0604020202020204" pitchFamily="34" charset="0"/>
              </a:rPr>
              <a:t>Psykiatrisk afdeling Odense-Svendborg,  </a:t>
            </a:r>
            <a:r>
              <a:rPr lang="da-DK" altLang="da-DK" dirty="0" err="1">
                <a:solidFill>
                  <a:schemeClr val="tx1"/>
                </a:solidFill>
                <a:latin typeface="Arial" panose="020B0604020202020204" pitchFamily="34" charset="0"/>
              </a:rPr>
              <a:t>RSyd</a:t>
            </a:r>
            <a:endParaRPr lang="da-DK" altLang="da-DK" dirty="0">
              <a:solidFill>
                <a:schemeClr val="tx1"/>
              </a:solidFill>
              <a:latin typeface="Arial" panose="020B0604020202020204" pitchFamily="34" charset="0"/>
            </a:endParaRPr>
          </a:p>
          <a:p>
            <a:pPr marL="0" indent="0">
              <a:buNone/>
            </a:pPr>
            <a:endParaRPr lang="da-DK" dirty="0"/>
          </a:p>
        </p:txBody>
      </p:sp>
      <p:pic>
        <p:nvPicPr>
          <p:cNvPr id="5" name="Pladsholder til indhold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646593"/>
            <a:ext cx="5181600" cy="2709402"/>
          </a:xfrm>
        </p:spPr>
      </p:pic>
    </p:spTree>
    <p:extLst>
      <p:ext uri="{BB962C8B-B14F-4D97-AF65-F5344CB8AC3E}">
        <p14:creationId xmlns:p14="http://schemas.microsoft.com/office/powerpoint/2010/main" val="271367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52D2F-60EA-0AF7-8853-EFCC9D44BC10}"/>
              </a:ext>
            </a:extLst>
          </p:cNvPr>
          <p:cNvSpPr>
            <a:spLocks noGrp="1"/>
          </p:cNvSpPr>
          <p:nvPr>
            <p:ph type="title"/>
          </p:nvPr>
        </p:nvSpPr>
        <p:spPr>
          <a:xfrm>
            <a:off x="914400" y="170502"/>
            <a:ext cx="10515600" cy="772351"/>
          </a:xfrm>
        </p:spPr>
        <p:txBody>
          <a:bodyPr/>
          <a:lstStyle/>
          <a:p>
            <a:endParaRPr lang="da-DK" dirty="0"/>
          </a:p>
        </p:txBody>
      </p:sp>
      <p:sp>
        <p:nvSpPr>
          <p:cNvPr id="3" name="Pladsholder til indhold 2">
            <a:extLst>
              <a:ext uri="{FF2B5EF4-FFF2-40B4-BE49-F238E27FC236}">
                <a16:creationId xmlns:a16="http://schemas.microsoft.com/office/drawing/2014/main" id="{8ABFC85A-F0CB-6FE5-7D19-13F420E92FEB}"/>
              </a:ext>
            </a:extLst>
          </p:cNvPr>
          <p:cNvSpPr>
            <a:spLocks noGrp="1"/>
          </p:cNvSpPr>
          <p:nvPr>
            <p:ph sz="half" idx="1"/>
          </p:nvPr>
        </p:nvSpPr>
        <p:spPr>
          <a:xfrm>
            <a:off x="838200" y="1134208"/>
            <a:ext cx="5181600" cy="5042755"/>
          </a:xfrm>
        </p:spPr>
        <p:txBody>
          <a:bodyPr>
            <a:normAutofit fontScale="92500" lnSpcReduction="20000"/>
          </a:bodyPr>
          <a:lstStyle/>
          <a:p>
            <a:pPr marL="0" indent="0">
              <a:buNone/>
            </a:pPr>
            <a:endParaRPr lang="da-DK" dirty="0"/>
          </a:p>
          <a:p>
            <a:r>
              <a:rPr lang="da-DK" b="1" dirty="0"/>
              <a:t>Første afklaring i arbejdsgruppen: </a:t>
            </a:r>
            <a:r>
              <a:rPr lang="da-DK" dirty="0"/>
              <a:t>Fortsat evidens for at udrede de samme kognitive og social kognitive domæner som hidtil</a:t>
            </a:r>
          </a:p>
          <a:p>
            <a:pPr marL="0" indent="0">
              <a:buNone/>
            </a:pPr>
            <a:endParaRPr lang="da-DK" dirty="0"/>
          </a:p>
          <a:p>
            <a:r>
              <a:rPr lang="da-DK" b="1" dirty="0"/>
              <a:t>OBS: Der er tale om samme krav til omfang af testningen som hidtil</a:t>
            </a:r>
          </a:p>
          <a:p>
            <a:endParaRPr lang="da-DK" b="1" dirty="0"/>
          </a:p>
          <a:p>
            <a:pPr marL="0" indent="0">
              <a:buNone/>
            </a:pPr>
            <a:endParaRPr lang="da-DK" b="1" dirty="0"/>
          </a:p>
        </p:txBody>
      </p:sp>
      <p:sp>
        <p:nvSpPr>
          <p:cNvPr id="4" name="Pladsholder til indhold 3">
            <a:extLst>
              <a:ext uri="{FF2B5EF4-FFF2-40B4-BE49-F238E27FC236}">
                <a16:creationId xmlns:a16="http://schemas.microsoft.com/office/drawing/2014/main" id="{6BE194FC-C7FD-AC65-F4A5-EC000CC458ED}"/>
              </a:ext>
            </a:extLst>
          </p:cNvPr>
          <p:cNvSpPr>
            <a:spLocks noGrp="1"/>
          </p:cNvSpPr>
          <p:nvPr>
            <p:ph sz="half" idx="2"/>
          </p:nvPr>
        </p:nvSpPr>
        <p:spPr>
          <a:xfrm>
            <a:off x="6172200" y="1479916"/>
            <a:ext cx="5181600" cy="4351338"/>
          </a:xfrm>
        </p:spPr>
        <p:txBody>
          <a:bodyPr>
            <a:normAutofit fontScale="92500" lnSpcReduction="20000"/>
          </a:bodyPr>
          <a:lstStyle/>
          <a:p>
            <a:r>
              <a:rPr lang="da-DK" b="1" dirty="0"/>
              <a:t>Hvorfor teste: </a:t>
            </a:r>
            <a:r>
              <a:rPr lang="da-DK" dirty="0"/>
              <a:t>Stor sammenhæng mellem kognitive og særligt social kognitive vanskeligheder og funktionsniveau</a:t>
            </a:r>
          </a:p>
          <a:p>
            <a:r>
              <a:rPr lang="da-DK" dirty="0"/>
              <a:t>Testresultaterne skal bruges til at </a:t>
            </a:r>
            <a:r>
              <a:rPr lang="da-DK" b="1" dirty="0"/>
              <a:t>minimere sårbarhed og stress </a:t>
            </a:r>
            <a:r>
              <a:rPr lang="da-DK" dirty="0"/>
              <a:t>og munde ud i kliniske anbefalinger vedrørende behov for:</a:t>
            </a:r>
          </a:p>
          <a:p>
            <a:pPr marL="514350" indent="-514350">
              <a:buFont typeface="+mj-lt"/>
              <a:buAutoNum type="arabicPeriod"/>
            </a:pPr>
            <a:r>
              <a:rPr lang="da-DK" dirty="0"/>
              <a:t>Kompensation</a:t>
            </a:r>
          </a:p>
          <a:p>
            <a:pPr marL="514350" indent="-514350">
              <a:buFont typeface="+mj-lt"/>
              <a:buAutoNum type="arabicPeriod"/>
            </a:pPr>
            <a:r>
              <a:rPr lang="da-DK" dirty="0" err="1"/>
              <a:t>Psykoedukation</a:t>
            </a:r>
            <a:endParaRPr lang="da-DK" dirty="0"/>
          </a:p>
          <a:p>
            <a:pPr marL="514350" indent="-514350">
              <a:buFont typeface="+mj-lt"/>
              <a:buAutoNum type="arabicPeriod"/>
            </a:pPr>
            <a:r>
              <a:rPr lang="da-DK" dirty="0"/>
              <a:t>Behandling</a:t>
            </a:r>
          </a:p>
          <a:p>
            <a:pPr marL="514350" indent="-514350">
              <a:buFont typeface="+mj-lt"/>
              <a:buAutoNum type="arabicPeriod"/>
            </a:pPr>
            <a:r>
              <a:rPr lang="da-DK" dirty="0" err="1"/>
              <a:t>Hensynstagning</a:t>
            </a:r>
            <a:endParaRPr lang="da-DK" dirty="0"/>
          </a:p>
        </p:txBody>
      </p:sp>
      <p:pic>
        <p:nvPicPr>
          <p:cNvPr id="5" name="Picture 916973889">
            <a:extLst>
              <a:ext uri="{FF2B5EF4-FFF2-40B4-BE49-F238E27FC236}">
                <a16:creationId xmlns:a16="http://schemas.microsoft.com/office/drawing/2014/main" id="{780FE4B9-166E-4485-504D-DEA78C2E497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79332" y="4138856"/>
            <a:ext cx="3253154" cy="2149598"/>
          </a:xfrm>
          <a:prstGeom prst="rect">
            <a:avLst/>
          </a:prstGeom>
        </p:spPr>
      </p:pic>
    </p:spTree>
    <p:extLst>
      <p:ext uri="{BB962C8B-B14F-4D97-AF65-F5344CB8AC3E}">
        <p14:creationId xmlns:p14="http://schemas.microsoft.com/office/powerpoint/2010/main" val="20785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Udfordringer</a:t>
            </a:r>
          </a:p>
        </p:txBody>
      </p:sp>
      <p:sp>
        <p:nvSpPr>
          <p:cNvPr id="3" name="Pladsholder til indhold 2"/>
          <p:cNvSpPr>
            <a:spLocks noGrp="1"/>
          </p:cNvSpPr>
          <p:nvPr>
            <p:ph idx="1"/>
          </p:nvPr>
        </p:nvSpPr>
        <p:spPr>
          <a:xfrm>
            <a:off x="838200" y="1646410"/>
            <a:ext cx="10515600" cy="4399984"/>
          </a:xfrm>
        </p:spPr>
        <p:txBody>
          <a:bodyPr>
            <a:normAutofit fontScale="70000" lnSpcReduction="20000"/>
          </a:bodyPr>
          <a:lstStyle/>
          <a:p>
            <a:r>
              <a:rPr lang="da-DK" dirty="0"/>
              <a:t>Forskningsevidens baseret på sammenligning af grupper </a:t>
            </a:r>
          </a:p>
          <a:p>
            <a:pPr marL="0" indent="0">
              <a:buNone/>
            </a:pPr>
            <a:r>
              <a:rPr lang="da-DK" dirty="0"/>
              <a:t>	versus</a:t>
            </a:r>
          </a:p>
          <a:p>
            <a:pPr marL="0" indent="0">
              <a:buNone/>
            </a:pPr>
            <a:r>
              <a:rPr lang="da-DK" dirty="0"/>
              <a:t>    Klinisk relevant på individniveau i en dansk kontekst</a:t>
            </a:r>
          </a:p>
          <a:p>
            <a:endParaRPr lang="da-DK" dirty="0"/>
          </a:p>
          <a:p>
            <a:r>
              <a:rPr lang="da-DK" dirty="0"/>
              <a:t>Test egnet til børn (udviklingspsykologi) versus voksne</a:t>
            </a:r>
          </a:p>
          <a:p>
            <a:endParaRPr lang="da-DK" dirty="0"/>
          </a:p>
          <a:p>
            <a:r>
              <a:rPr lang="da-DK" dirty="0"/>
              <a:t>Test med ”gode </a:t>
            </a:r>
            <a:r>
              <a:rPr lang="da-DK" dirty="0" err="1"/>
              <a:t>psykometriske</a:t>
            </a:r>
            <a:r>
              <a:rPr lang="da-DK" dirty="0"/>
              <a:t> egenskaber” men uden klinisk brugbarhed/</a:t>
            </a:r>
            <a:r>
              <a:rPr lang="da-DK" dirty="0" err="1"/>
              <a:t>overførbarhed</a:t>
            </a:r>
            <a:r>
              <a:rPr lang="da-DK" dirty="0"/>
              <a:t> på individniveau</a:t>
            </a:r>
          </a:p>
          <a:p>
            <a:endParaRPr lang="da-DK" dirty="0"/>
          </a:p>
          <a:p>
            <a:r>
              <a:rPr lang="da-DK" dirty="0"/>
              <a:t>Internationale anbefalinger hvor man fx ikke har skelnet mellem forskellige delprøver fra samme testbatteri, selvom de måler vidt forskellige ting</a:t>
            </a:r>
          </a:p>
          <a:p>
            <a:pPr marL="0" indent="0">
              <a:buNone/>
            </a:pPr>
            <a:endParaRPr lang="da-DK" dirty="0"/>
          </a:p>
          <a:p>
            <a:r>
              <a:rPr lang="da-DK" b="1" dirty="0"/>
              <a:t>Vores fokus: Test der er afprøvet og valideret i dansk kontekst med psykosepatienter samt danske normer fra raske kontrolpersoner</a:t>
            </a:r>
          </a:p>
        </p:txBody>
      </p:sp>
    </p:spTree>
    <p:extLst>
      <p:ext uri="{BB962C8B-B14F-4D97-AF65-F5344CB8AC3E}">
        <p14:creationId xmlns:p14="http://schemas.microsoft.com/office/powerpoint/2010/main" val="422883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E44E-B001-F7E5-52CC-9D4CB8679A07}"/>
              </a:ext>
            </a:extLst>
          </p:cNvPr>
          <p:cNvSpPr>
            <a:spLocks noGrp="1"/>
          </p:cNvSpPr>
          <p:nvPr>
            <p:ph type="title"/>
          </p:nvPr>
        </p:nvSpPr>
        <p:spPr/>
        <p:txBody>
          <a:bodyPr/>
          <a:lstStyle/>
          <a:p>
            <a:r>
              <a:rPr lang="da-DK" dirty="0"/>
              <a:t>Generelt</a:t>
            </a:r>
          </a:p>
        </p:txBody>
      </p:sp>
      <p:sp>
        <p:nvSpPr>
          <p:cNvPr id="3" name="Pladsholder til indhold 2">
            <a:extLst>
              <a:ext uri="{FF2B5EF4-FFF2-40B4-BE49-F238E27FC236}">
                <a16:creationId xmlns:a16="http://schemas.microsoft.com/office/drawing/2014/main" id="{0BD4CB3D-D9D5-F6B9-41A5-4260B6007ADD}"/>
              </a:ext>
            </a:extLst>
          </p:cNvPr>
          <p:cNvSpPr>
            <a:spLocks noGrp="1"/>
          </p:cNvSpPr>
          <p:nvPr>
            <p:ph idx="1"/>
          </p:nvPr>
        </p:nvSpPr>
        <p:spPr/>
        <p:txBody>
          <a:bodyPr/>
          <a:lstStyle/>
          <a:p>
            <a:pPr marL="285750" indent="-285750" fontAlgn="base"/>
            <a:r>
              <a:rPr lang="da-DK" dirty="0">
                <a:solidFill>
                  <a:srgbClr val="000000"/>
                </a:solidFill>
              </a:rPr>
              <a:t>Anbefalingerne vedrørende </a:t>
            </a:r>
            <a:r>
              <a:rPr lang="da-DK" b="1" dirty="0">
                <a:solidFill>
                  <a:srgbClr val="000000"/>
                </a:solidFill>
              </a:rPr>
              <a:t>testning</a:t>
            </a:r>
            <a:r>
              <a:rPr lang="da-DK" dirty="0">
                <a:solidFill>
                  <a:srgbClr val="000000"/>
                </a:solidFill>
              </a:rPr>
              <a:t> er målrettet </a:t>
            </a:r>
            <a:r>
              <a:rPr lang="da-DK" b="1" dirty="0">
                <a:solidFill>
                  <a:srgbClr val="000000"/>
                </a:solidFill>
              </a:rPr>
              <a:t>psykologer med psykiatrierfaring</a:t>
            </a:r>
            <a:r>
              <a:rPr lang="da-DK" dirty="0">
                <a:solidFill>
                  <a:srgbClr val="000000"/>
                </a:solidFill>
              </a:rPr>
              <a:t>. Mindre erfarne psykologer vil kunne udføre testningen under supervision fra en erfaren psykolog indenfor området. </a:t>
            </a:r>
          </a:p>
          <a:p>
            <a:pPr fontAlgn="base"/>
            <a:endParaRPr lang="da-DK" dirty="0">
              <a:solidFill>
                <a:srgbClr val="000000"/>
              </a:solidFill>
            </a:endParaRPr>
          </a:p>
          <a:p>
            <a:pPr marL="285750" indent="-285750" fontAlgn="base"/>
            <a:r>
              <a:rPr lang="da-DK" dirty="0">
                <a:solidFill>
                  <a:srgbClr val="000000"/>
                </a:solidFill>
              </a:rPr>
              <a:t>De kognitive og socialkognitive </a:t>
            </a:r>
            <a:r>
              <a:rPr lang="da-DK" b="1" dirty="0">
                <a:solidFill>
                  <a:srgbClr val="000000"/>
                </a:solidFill>
              </a:rPr>
              <a:t>behandlingsanbefalinger</a:t>
            </a:r>
            <a:r>
              <a:rPr lang="da-DK" dirty="0">
                <a:solidFill>
                  <a:srgbClr val="000000"/>
                </a:solidFill>
              </a:rPr>
              <a:t> kan udføres </a:t>
            </a:r>
            <a:r>
              <a:rPr lang="da-DK" b="1" dirty="0">
                <a:solidFill>
                  <a:srgbClr val="000000"/>
                </a:solidFill>
              </a:rPr>
              <a:t>af tværfagligt klinisk sundhedspersonale </a:t>
            </a:r>
            <a:r>
              <a:rPr lang="da-DK" dirty="0">
                <a:solidFill>
                  <a:srgbClr val="000000"/>
                </a:solidFill>
              </a:rPr>
              <a:t>med psykiatrisk erfaring indenfor skizofreni og primære psykoser. </a:t>
            </a:r>
          </a:p>
          <a:p>
            <a:pPr marL="0" indent="0">
              <a:buNone/>
            </a:pPr>
            <a:endParaRPr lang="da-DK" dirty="0"/>
          </a:p>
        </p:txBody>
      </p:sp>
    </p:spTree>
    <p:extLst>
      <p:ext uri="{BB962C8B-B14F-4D97-AF65-F5344CB8AC3E}">
        <p14:creationId xmlns:p14="http://schemas.microsoft.com/office/powerpoint/2010/main" val="303247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Del 1: Forudsætninger for at foretage en valid testning og vurdering </a:t>
            </a:r>
            <a:br>
              <a:rPr lang="da-DK" b="1" dirty="0"/>
            </a:br>
            <a:endParaRPr lang="da-DK" dirty="0"/>
          </a:p>
        </p:txBody>
      </p:sp>
      <p:sp>
        <p:nvSpPr>
          <p:cNvPr id="3" name="Pladsholder til indhold 2"/>
          <p:cNvSpPr>
            <a:spLocks noGrp="1"/>
          </p:cNvSpPr>
          <p:nvPr>
            <p:ph idx="1"/>
          </p:nvPr>
        </p:nvSpPr>
        <p:spPr/>
        <p:txBody>
          <a:bodyPr>
            <a:normAutofit fontScale="92500" lnSpcReduction="10000"/>
          </a:bodyPr>
          <a:lstStyle/>
          <a:p>
            <a:pPr marL="0" lvl="0" indent="0">
              <a:buNone/>
            </a:pPr>
            <a:r>
              <a:rPr lang="da-DK" b="1" dirty="0"/>
              <a:t>1 Alle patienter med skizofreni og andre primære psykoselidelser bør informeres om kognitive og socialkognitive vanskeligheder og herefter vurderes det, om det er relevant at foretage en kognitiv og socialkognitiv testning (D) </a:t>
            </a:r>
          </a:p>
          <a:p>
            <a:pPr marL="0" lvl="0" indent="0">
              <a:buNone/>
            </a:pPr>
            <a:r>
              <a:rPr lang="da-DK" b="1" dirty="0"/>
              <a:t>2 Anvend ikke subjektive bedømmelsesredskaber fx spørgeskemaer (patient, pårørende eller kliniker) til vurdering af kognition og social kognition (A)</a:t>
            </a:r>
          </a:p>
          <a:p>
            <a:pPr marL="0" lvl="0" indent="0">
              <a:buNone/>
            </a:pPr>
            <a:r>
              <a:rPr lang="da-DK" b="1" dirty="0"/>
              <a:t>3 Resultater fra kognitiv og socialkognitiv testning skal sammenholdes med patientens subjektive klager og foreliggende viden om patientens funktionsniveau (triangulering) (D)</a:t>
            </a:r>
          </a:p>
          <a:p>
            <a:pPr marL="0" lvl="0" indent="0">
              <a:buNone/>
            </a:pPr>
            <a:r>
              <a:rPr lang="da-DK" b="1" dirty="0"/>
              <a:t>4 Testningens resultater skal udmøntes i konkrete </a:t>
            </a:r>
            <a:r>
              <a:rPr lang="da-DK" b="1" dirty="0" err="1"/>
              <a:t>neuropædagogiske</a:t>
            </a:r>
            <a:r>
              <a:rPr lang="da-DK" b="1" dirty="0"/>
              <a:t> og kliniske anbefalinger skræddersyet til den enkelte patient (D)</a:t>
            </a:r>
          </a:p>
          <a:p>
            <a:pPr marL="0" indent="0">
              <a:buNone/>
            </a:pPr>
            <a:endParaRPr lang="da-DK" dirty="0"/>
          </a:p>
        </p:txBody>
      </p:sp>
    </p:spTree>
    <p:extLst>
      <p:ext uri="{BB962C8B-B14F-4D97-AF65-F5344CB8AC3E}">
        <p14:creationId xmlns:p14="http://schemas.microsoft.com/office/powerpoint/2010/main" val="217808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a:xfrm>
            <a:off x="838200" y="874059"/>
            <a:ext cx="10515600" cy="5173003"/>
          </a:xfrm>
        </p:spPr>
        <p:txBody>
          <a:bodyPr>
            <a:normAutofit fontScale="92500" lnSpcReduction="10000"/>
          </a:bodyPr>
          <a:lstStyle/>
          <a:p>
            <a:pPr marL="0" lvl="0" indent="0">
              <a:buNone/>
            </a:pPr>
            <a:r>
              <a:rPr lang="da-DK" b="1" dirty="0"/>
              <a:t>5 Da patienter med skizofreni og andre primær psykoselidelser forventes at have en skæv testprofil med specifikke vanskeligheder, skal WAIS- og WISC-testninger foretages med store forbehold ved behov for vurdering af intelligens (D) </a:t>
            </a:r>
          </a:p>
          <a:p>
            <a:pPr marL="0" lvl="0" indent="0">
              <a:buNone/>
            </a:pPr>
            <a:r>
              <a:rPr lang="da-DK" b="1" dirty="0"/>
              <a:t>6 Ved testning af patienter med anden etnisk baggrund, herunder vurdering af intelligens, skal der foretages nøje overvejelse af, hvorvidt delprøverne er forenelige med vedkommendes kulturelle baggrund (D)</a:t>
            </a:r>
          </a:p>
          <a:p>
            <a:pPr marL="0" lvl="0" indent="0">
              <a:buNone/>
            </a:pPr>
            <a:r>
              <a:rPr lang="da-DK" b="1" dirty="0"/>
              <a:t>7 Der bør gå mindst et år inden </a:t>
            </a:r>
            <a:r>
              <a:rPr lang="da-DK" b="1" dirty="0" err="1"/>
              <a:t>retest</a:t>
            </a:r>
            <a:r>
              <a:rPr lang="da-DK" b="1" dirty="0"/>
              <a:t> af kognition og socialkognition af hensyn til </a:t>
            </a:r>
            <a:r>
              <a:rPr lang="da-DK" b="1" dirty="0" err="1"/>
              <a:t>retest</a:t>
            </a:r>
            <a:r>
              <a:rPr lang="da-DK" b="1" dirty="0"/>
              <a:t>-effekt (D)</a:t>
            </a:r>
          </a:p>
          <a:p>
            <a:pPr marL="0" lvl="0" indent="0">
              <a:buNone/>
            </a:pPr>
            <a:r>
              <a:rPr lang="da-DK" b="1" dirty="0"/>
              <a:t>8 Kognitiv og socialkognitiv testning kan med fordel foretages samtidigt (D)</a:t>
            </a:r>
          </a:p>
          <a:p>
            <a:pPr marL="0" lvl="0" indent="0">
              <a:buNone/>
            </a:pPr>
            <a:r>
              <a:rPr lang="da-DK" b="1" dirty="0"/>
              <a:t>9 Testning bør kun foregå, såfremt patienten virker motiveret for dette, da testen ellers risikerer at give et misvisende billede af patientens kognition og social kognition (D)</a:t>
            </a:r>
          </a:p>
          <a:p>
            <a:pPr marL="0" indent="0">
              <a:buNone/>
            </a:pPr>
            <a:endParaRPr lang="da-DK" dirty="0"/>
          </a:p>
        </p:txBody>
      </p:sp>
    </p:spTree>
    <p:extLst>
      <p:ext uri="{BB962C8B-B14F-4D97-AF65-F5344CB8AC3E}">
        <p14:creationId xmlns:p14="http://schemas.microsoft.com/office/powerpoint/2010/main" val="227817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Del 2: Kognitiv udredning </a:t>
            </a:r>
          </a:p>
        </p:txBody>
      </p:sp>
      <p:sp>
        <p:nvSpPr>
          <p:cNvPr id="3" name="Pladsholder til indhold 2"/>
          <p:cNvSpPr>
            <a:spLocks noGrp="1"/>
          </p:cNvSpPr>
          <p:nvPr>
            <p:ph idx="1"/>
          </p:nvPr>
        </p:nvSpPr>
        <p:spPr>
          <a:xfrm>
            <a:off x="718457" y="1743891"/>
            <a:ext cx="10860399" cy="4503000"/>
          </a:xfrm>
        </p:spPr>
        <p:txBody>
          <a:bodyPr>
            <a:normAutofit fontScale="92500" lnSpcReduction="20000"/>
          </a:bodyPr>
          <a:lstStyle/>
          <a:p>
            <a:pPr marL="0" lvl="0" indent="0">
              <a:buNone/>
            </a:pPr>
            <a:r>
              <a:rPr lang="da-DK" b="1" dirty="0"/>
              <a:t>10 Når der vurderes relevant for fx behandling, uddannelse eller arbejde bør patienter med skizofreni og primære psykoselidelser udredes for kognitive vanskeligheder (A)</a:t>
            </a:r>
          </a:p>
          <a:p>
            <a:pPr marL="0" lvl="0" indent="0">
              <a:buNone/>
            </a:pPr>
            <a:r>
              <a:rPr lang="da-DK" b="1" dirty="0"/>
              <a:t>11 Den kognitive udredning skal dække følgende domæner: Opmærksomhed, forarbejdningshastighed, arbejdshukommelse, verbal indlæring og hukommelse, visuel indlæring og hukommelse, samt eksekutive funktioner (A)</a:t>
            </a:r>
          </a:p>
          <a:p>
            <a:pPr marL="0" lvl="0" indent="0">
              <a:buNone/>
            </a:pPr>
            <a:r>
              <a:rPr lang="da-DK" b="1" dirty="0"/>
              <a:t>12 Ved udredning af domænet eksekutive funktioner skal flere funktioner inddrages, herunder ordmobilisering, mental fleksibilitet, planlægningsevne og problemløsning (A)  </a:t>
            </a:r>
          </a:p>
          <a:p>
            <a:pPr marL="0" lvl="0" indent="0">
              <a:buNone/>
            </a:pPr>
            <a:r>
              <a:rPr lang="da-DK" b="1" dirty="0"/>
              <a:t>13 Ved udredning af domænet hukommelse skal både verbal og visuel indlæring og hukommelse (umiddelbar og forsinket) undersøges (A)</a:t>
            </a:r>
          </a:p>
          <a:p>
            <a:pPr marL="0" lvl="0" indent="0">
              <a:buNone/>
            </a:pPr>
            <a:r>
              <a:rPr lang="da-DK" b="1" dirty="0"/>
              <a:t>14 Ved udredning af børn og unge med skizofreni og andre psykoselidelser bør samme domæner inkluderes som anbefalingerne ovenfor (B)</a:t>
            </a:r>
          </a:p>
          <a:p>
            <a:pPr marL="0" indent="0">
              <a:buNone/>
            </a:pPr>
            <a:endParaRPr lang="da-DK" dirty="0"/>
          </a:p>
        </p:txBody>
      </p:sp>
    </p:spTree>
    <p:extLst>
      <p:ext uri="{BB962C8B-B14F-4D97-AF65-F5344CB8AC3E}">
        <p14:creationId xmlns:p14="http://schemas.microsoft.com/office/powerpoint/2010/main" val="422835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Del 3: Socialkognitiv udredning </a:t>
            </a:r>
          </a:p>
        </p:txBody>
      </p:sp>
      <p:sp>
        <p:nvSpPr>
          <p:cNvPr id="3" name="Pladsholder til indhold 2"/>
          <p:cNvSpPr>
            <a:spLocks noGrp="1"/>
          </p:cNvSpPr>
          <p:nvPr>
            <p:ph idx="1"/>
          </p:nvPr>
        </p:nvSpPr>
        <p:spPr>
          <a:xfrm>
            <a:off x="757646" y="1841863"/>
            <a:ext cx="10596154" cy="4679348"/>
          </a:xfrm>
        </p:spPr>
        <p:txBody>
          <a:bodyPr>
            <a:normAutofit fontScale="85000" lnSpcReduction="10000"/>
          </a:bodyPr>
          <a:lstStyle/>
          <a:p>
            <a:pPr marL="0" lvl="0" indent="0">
              <a:buNone/>
            </a:pPr>
            <a:r>
              <a:rPr lang="da-DK" b="1" dirty="0"/>
              <a:t>15 Når det vurderes relevant for fx behandling, uddannelse eller arbejde bør patienter med skizofreni og primære psykoselidelser udredes for socialkognitive vanskeligheder (A)</a:t>
            </a:r>
          </a:p>
          <a:p>
            <a:pPr marL="0" lvl="0" indent="0">
              <a:buNone/>
            </a:pPr>
            <a:r>
              <a:rPr lang="da-DK" b="1" dirty="0"/>
              <a:t>16 Den socialkognitive udredning skal indeholde en vurdering af domænerne </a:t>
            </a:r>
            <a:r>
              <a:rPr lang="da-DK" b="1" i="1" dirty="0" err="1"/>
              <a:t>theory</a:t>
            </a:r>
            <a:r>
              <a:rPr lang="da-DK" b="1" i="1" dirty="0"/>
              <a:t> of mind </a:t>
            </a:r>
            <a:r>
              <a:rPr lang="da-DK" b="1" dirty="0"/>
              <a:t>(</a:t>
            </a:r>
            <a:r>
              <a:rPr lang="da-DK" b="1" dirty="0" err="1"/>
              <a:t>mentalisering</a:t>
            </a:r>
            <a:r>
              <a:rPr lang="da-DK" b="1" dirty="0"/>
              <a:t>), social perception samt emotionsgenkendelse (A)</a:t>
            </a:r>
          </a:p>
          <a:p>
            <a:pPr marL="0" lvl="0" indent="0">
              <a:buNone/>
            </a:pPr>
            <a:r>
              <a:rPr lang="da-DK" b="1" dirty="0"/>
              <a:t>17 Om muligt bør der foretages en vurdering af </a:t>
            </a:r>
            <a:r>
              <a:rPr lang="da-DK" b="1" dirty="0" err="1"/>
              <a:t>attribueringsbias</a:t>
            </a:r>
            <a:r>
              <a:rPr lang="da-DK" b="1" dirty="0"/>
              <a:t>, fx via svarprofil på de socialkognitive test eller via klinisk vurdering under testningen (D)</a:t>
            </a:r>
          </a:p>
          <a:p>
            <a:pPr marL="0" lvl="0" indent="0">
              <a:buNone/>
            </a:pPr>
            <a:r>
              <a:rPr lang="da-DK" b="1" dirty="0"/>
              <a:t>18 En socialkognitiv udredning bør ledsages af en klinisk vurdering af patientens sociale viden (sociale færdigheder) (D)</a:t>
            </a:r>
          </a:p>
          <a:p>
            <a:pPr marL="0" lvl="0" indent="0">
              <a:buNone/>
            </a:pPr>
            <a:r>
              <a:rPr lang="da-DK" b="1" dirty="0"/>
              <a:t>19 Ved udredning af børn og unge med skizofreni og andre primære psykoselidelser bør man undersøge de samme socialkognitive domæner som nævnt i ovenstående anbefalinger under hensyntagen til patientens alder (D)</a:t>
            </a:r>
          </a:p>
          <a:p>
            <a:pPr marL="0" indent="0">
              <a:buNone/>
            </a:pPr>
            <a:endParaRPr lang="da-DK" dirty="0"/>
          </a:p>
        </p:txBody>
      </p:sp>
    </p:spTree>
    <p:extLst>
      <p:ext uri="{BB962C8B-B14F-4D97-AF65-F5344CB8AC3E}">
        <p14:creationId xmlns:p14="http://schemas.microsoft.com/office/powerpoint/2010/main" val="2295799792"/>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2024-dmpg-skabelon-v.2</Template>
  <TotalTime>261</TotalTime>
  <Words>1282</Words>
  <Application>Microsoft Office PowerPoint</Application>
  <PresentationFormat>Widescreen</PresentationFormat>
  <Paragraphs>109</Paragraphs>
  <Slides>17</Slides>
  <Notes>2</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17</vt:i4>
      </vt:variant>
    </vt:vector>
  </HeadingPairs>
  <TitlesOfParts>
    <vt:vector size="20" baseType="lpstr">
      <vt:lpstr>Arial</vt:lpstr>
      <vt:lpstr>Calibri</vt:lpstr>
      <vt:lpstr>Office-tema</vt:lpstr>
      <vt:lpstr>Udredning og behandling af kognitive og socialkognitive vanskeligheder hos   børn, unge og voksne med skizofreni  og andre primære psykoselidelser</vt:lpstr>
      <vt:lpstr>Arbejdsgruppens medlemmer</vt:lpstr>
      <vt:lpstr>PowerPoint-præsentation</vt:lpstr>
      <vt:lpstr>Udfordringer</vt:lpstr>
      <vt:lpstr>Generelt</vt:lpstr>
      <vt:lpstr>Del 1: Forudsætninger for at foretage en valid testning og vurdering  </vt:lpstr>
      <vt:lpstr>PowerPoint-præsentation</vt:lpstr>
      <vt:lpstr>Del 2: Kognitiv udredning </vt:lpstr>
      <vt:lpstr>Del 3: Socialkognitiv udredning </vt:lpstr>
      <vt:lpstr>Del 4: Behandling af kognitive vanskeligheder</vt:lpstr>
      <vt:lpstr>Del 5: Behandling af socialkognitive vanskeligheder</vt:lpstr>
      <vt:lpstr>Del 6: Supplerende baggrundsafsnit </vt:lpstr>
      <vt:lpstr>Tidsforbrug</vt:lpstr>
      <vt:lpstr>Bilag</vt:lpstr>
      <vt:lpstr>Spørgsmål</vt:lpstr>
      <vt:lpstr>Kodning af den kognitive testning:</vt:lpstr>
      <vt:lpstr>Kodning af den socialkognitive testning:</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Vibeke Fuglsang Bliksted</dc:creator>
  <cp:lastModifiedBy>Vibeke Fuglsang Bliksted</cp:lastModifiedBy>
  <cp:revision>11</cp:revision>
  <cp:lastPrinted>2024-04-25T09:27:19Z</cp:lastPrinted>
  <dcterms:created xsi:type="dcterms:W3CDTF">2025-04-19T12:44:08Z</dcterms:created>
  <dcterms:modified xsi:type="dcterms:W3CDTF">2026-02-23T09:32:10Z</dcterms:modified>
  <cp:contentStatus/>
</cp:coreProperties>
</file>