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30"/>
  </p:notesMasterIdLst>
  <p:sldIdLst>
    <p:sldId id="473" r:id="rId5"/>
    <p:sldId id="576" r:id="rId6"/>
    <p:sldId id="1646" r:id="rId7"/>
    <p:sldId id="1661" r:id="rId8"/>
    <p:sldId id="1653" r:id="rId9"/>
    <p:sldId id="1655" r:id="rId10"/>
    <p:sldId id="1647" r:id="rId11"/>
    <p:sldId id="1654" r:id="rId12"/>
    <p:sldId id="1660" r:id="rId13"/>
    <p:sldId id="1662" r:id="rId14"/>
    <p:sldId id="1638" r:id="rId15"/>
    <p:sldId id="1596" r:id="rId16"/>
    <p:sldId id="316" r:id="rId17"/>
    <p:sldId id="328" r:id="rId18"/>
    <p:sldId id="1597" r:id="rId19"/>
    <p:sldId id="1667" r:id="rId20"/>
    <p:sldId id="1642" r:id="rId21"/>
    <p:sldId id="1668" r:id="rId22"/>
    <p:sldId id="1664" r:id="rId23"/>
    <p:sldId id="1659" r:id="rId24"/>
    <p:sldId id="1666" r:id="rId25"/>
    <p:sldId id="1665" r:id="rId26"/>
    <p:sldId id="1598" r:id="rId27"/>
    <p:sldId id="1599" r:id="rId28"/>
    <p:sldId id="1657" r:id="rId29"/>
  </p:sldIdLst>
  <p:sldSz cx="12192000" cy="6858000"/>
  <p:notesSz cx="6797675" cy="9926638"/>
  <p:defaultText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A9A25"/>
    <a:srgbClr val="C3E4DE"/>
    <a:srgbClr val="75C9D1"/>
    <a:srgbClr val="CCECFF"/>
    <a:srgbClr val="7ED9ED"/>
    <a:srgbClr val="FFFFD1"/>
    <a:srgbClr val="FFFFA1"/>
    <a:srgbClr val="0070C0"/>
    <a:srgbClr val="B8C84D"/>
    <a:srgbClr val="F7F6E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llemlayout 2 - Markering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Ingen typografi, tabelgitter">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21E4AEA4-8DFA-4A89-87EB-49C32662AFE0}" styleName="Mellemlayout 2 - Markering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31348" autoAdjust="0"/>
    <p:restoredTop sz="66411" autoAdjust="0"/>
  </p:normalViewPr>
  <p:slideViewPr>
    <p:cSldViewPr snapToGrid="0">
      <p:cViewPr varScale="1">
        <p:scale>
          <a:sx n="48" d="100"/>
          <a:sy n="48" d="100"/>
        </p:scale>
        <p:origin x="738" y="54"/>
      </p:cViewPr>
      <p:guideLst/>
    </p:cSldViewPr>
  </p:slideViewPr>
  <p:outlineViewPr>
    <p:cViewPr>
      <p:scale>
        <a:sx n="33" d="100"/>
        <a:sy n="33" d="100"/>
      </p:scale>
      <p:origin x="0" y="-7920"/>
    </p:cViewPr>
  </p:outlineViewPr>
  <p:notesTextViewPr>
    <p:cViewPr>
      <p:scale>
        <a:sx n="160" d="100"/>
        <a:sy n="160" d="100"/>
      </p:scale>
      <p:origin x="0" y="0"/>
    </p:cViewPr>
  </p:notesTextViewPr>
  <p:sorterViewPr>
    <p:cViewPr varScale="1">
      <p:scale>
        <a:sx n="1" d="1"/>
        <a:sy n="1" d="1"/>
      </p:scale>
      <p:origin x="0" y="0"/>
    </p:cViewPr>
  </p:sorterViewPr>
  <p:notesViewPr>
    <p:cSldViewPr snapToGrid="0">
      <p:cViewPr>
        <p:scale>
          <a:sx n="70" d="100"/>
          <a:sy n="70" d="100"/>
        </p:scale>
        <p:origin x="3894" y="492"/>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notesMaster" Target="notesMasters/notesMaster1.xml"/><Relationship Id="rId35" Type="http://schemas.microsoft.com/office/2016/11/relationships/changesInfo" Target="changesInfos/changesInfo1.xml"/><Relationship Id="rId8" Type="http://schemas.openxmlformats.org/officeDocument/2006/relationships/slide" Target="slides/slide4.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Krista Margrethe Nielsen Straarup" userId="64a3e032-6809-4f7e-bd53-5c8dd18f60f6" providerId="ADAL" clId="{044F37EB-C117-4E66-B682-460579EDA2D1}"/>
    <pc:docChg chg="modSld">
      <pc:chgData name="Krista Margrethe Nielsen Straarup" userId="64a3e032-6809-4f7e-bd53-5c8dd18f60f6" providerId="ADAL" clId="{044F37EB-C117-4E66-B682-460579EDA2D1}" dt="2026-01-21T14:07:53.981" v="3" actId="20577"/>
      <pc:docMkLst>
        <pc:docMk/>
      </pc:docMkLst>
      <pc:sldChg chg="modSp mod">
        <pc:chgData name="Krista Margrethe Nielsen Straarup" userId="64a3e032-6809-4f7e-bd53-5c8dd18f60f6" providerId="ADAL" clId="{044F37EB-C117-4E66-B682-460579EDA2D1}" dt="2026-01-21T14:07:37.668" v="0" actId="20577"/>
        <pc:sldMkLst>
          <pc:docMk/>
          <pc:sldMk cId="795949003" sldId="1599"/>
        </pc:sldMkLst>
        <pc:spChg chg="mod">
          <ac:chgData name="Krista Margrethe Nielsen Straarup" userId="64a3e032-6809-4f7e-bd53-5c8dd18f60f6" providerId="ADAL" clId="{044F37EB-C117-4E66-B682-460579EDA2D1}" dt="2026-01-21T14:07:37.668" v="0" actId="20577"/>
          <ac:spMkLst>
            <pc:docMk/>
            <pc:sldMk cId="795949003" sldId="1599"/>
            <ac:spMk id="5" creationId="{00000000-0000-0000-0000-000000000000}"/>
          </ac:spMkLst>
        </pc:spChg>
      </pc:sldChg>
      <pc:sldChg chg="modNotesTx">
        <pc:chgData name="Krista Margrethe Nielsen Straarup" userId="64a3e032-6809-4f7e-bd53-5c8dd18f60f6" providerId="ADAL" clId="{044F37EB-C117-4E66-B682-460579EDA2D1}" dt="2026-01-21T14:07:53.981" v="3" actId="20577"/>
        <pc:sldMkLst>
          <pc:docMk/>
          <pc:sldMk cId="1425555501" sldId="1661"/>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dsholder til sidehoved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da-DK"/>
          </a:p>
        </p:txBody>
      </p:sp>
      <p:sp>
        <p:nvSpPr>
          <p:cNvPr id="3" name="Pladsholder til dato 2"/>
          <p:cNvSpPr>
            <a:spLocks noGrp="1"/>
          </p:cNvSpPr>
          <p:nvPr>
            <p:ph type="dt" idx="1"/>
          </p:nvPr>
        </p:nvSpPr>
        <p:spPr>
          <a:xfrm>
            <a:off x="3850443" y="0"/>
            <a:ext cx="2945659" cy="498056"/>
          </a:xfrm>
          <a:prstGeom prst="rect">
            <a:avLst/>
          </a:prstGeom>
        </p:spPr>
        <p:txBody>
          <a:bodyPr vert="horz" lIns="91440" tIns="45720" rIns="91440" bIns="45720" rtlCol="0"/>
          <a:lstStyle>
            <a:lvl1pPr algn="r">
              <a:defRPr sz="1200"/>
            </a:lvl1pPr>
          </a:lstStyle>
          <a:p>
            <a:fld id="{B4F9C6E8-C997-4A03-8765-30FA44E66A0E}" type="datetimeFigureOut">
              <a:rPr lang="da-DK" smtClean="0"/>
              <a:t>21-01-2026</a:t>
            </a:fld>
            <a:endParaRPr lang="da-DK"/>
          </a:p>
        </p:txBody>
      </p:sp>
      <p:sp>
        <p:nvSpPr>
          <p:cNvPr id="4" name="Pladsholder til slidebillede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endParaRPr lang="da-DK"/>
          </a:p>
        </p:txBody>
      </p:sp>
      <p:sp>
        <p:nvSpPr>
          <p:cNvPr id="5" name="Pladsholder til noter 4"/>
          <p:cNvSpPr>
            <a:spLocks noGrp="1"/>
          </p:cNvSpPr>
          <p:nvPr>
            <p:ph type="body" sz="quarter" idx="3"/>
          </p:nvPr>
        </p:nvSpPr>
        <p:spPr>
          <a:xfrm>
            <a:off x="679768" y="4777194"/>
            <a:ext cx="5438140" cy="3908614"/>
          </a:xfrm>
          <a:prstGeom prst="rect">
            <a:avLst/>
          </a:prstGeom>
        </p:spPr>
        <p:txBody>
          <a:bodyPr vert="horz" lIns="91440" tIns="45720" rIns="91440" bIns="45720" rtlCol="0"/>
          <a:lstStyle/>
          <a:p>
            <a:pPr lvl="0"/>
            <a:r>
              <a:rPr lang="da-DK" dirty="0"/>
              <a:t>Rediger typografien i masterens</a:t>
            </a:r>
          </a:p>
          <a:p>
            <a:pPr lvl="1"/>
            <a:r>
              <a:rPr lang="da-DK" dirty="0"/>
              <a:t>Andet niveau</a:t>
            </a:r>
          </a:p>
          <a:p>
            <a:pPr lvl="2"/>
            <a:r>
              <a:rPr lang="da-DK" dirty="0"/>
              <a:t>Tredje niveau</a:t>
            </a:r>
          </a:p>
          <a:p>
            <a:pPr lvl="3"/>
            <a:r>
              <a:rPr lang="da-DK" dirty="0"/>
              <a:t>Fjerde niveau</a:t>
            </a:r>
          </a:p>
          <a:p>
            <a:pPr lvl="4"/>
            <a:r>
              <a:rPr lang="da-DK" dirty="0"/>
              <a:t>Femte niveau</a:t>
            </a:r>
          </a:p>
        </p:txBody>
      </p:sp>
      <p:sp>
        <p:nvSpPr>
          <p:cNvPr id="6" name="Pladsholder til sidefod 5"/>
          <p:cNvSpPr>
            <a:spLocks noGrp="1"/>
          </p:cNvSpPr>
          <p:nvPr>
            <p:ph type="ftr" sz="quarter" idx="4"/>
          </p:nvPr>
        </p:nvSpPr>
        <p:spPr>
          <a:xfrm>
            <a:off x="0" y="9428584"/>
            <a:ext cx="2945659" cy="498055"/>
          </a:xfrm>
          <a:prstGeom prst="rect">
            <a:avLst/>
          </a:prstGeom>
        </p:spPr>
        <p:txBody>
          <a:bodyPr vert="horz" lIns="91440" tIns="45720" rIns="91440" bIns="45720" rtlCol="0" anchor="b"/>
          <a:lstStyle>
            <a:lvl1pPr algn="l">
              <a:defRPr sz="1200"/>
            </a:lvl1pPr>
          </a:lstStyle>
          <a:p>
            <a:endParaRPr lang="da-DK"/>
          </a:p>
        </p:txBody>
      </p:sp>
      <p:sp>
        <p:nvSpPr>
          <p:cNvPr id="7" name="Pladsholder til slidenummer 6"/>
          <p:cNvSpPr>
            <a:spLocks noGrp="1"/>
          </p:cNvSpPr>
          <p:nvPr>
            <p:ph type="sldNum" sz="quarter" idx="5"/>
          </p:nvPr>
        </p:nvSpPr>
        <p:spPr>
          <a:xfrm>
            <a:off x="3850443" y="9428584"/>
            <a:ext cx="2945659" cy="498055"/>
          </a:xfrm>
          <a:prstGeom prst="rect">
            <a:avLst/>
          </a:prstGeom>
        </p:spPr>
        <p:txBody>
          <a:bodyPr vert="horz" lIns="91440" tIns="45720" rIns="91440" bIns="45720" rtlCol="0" anchor="b"/>
          <a:lstStyle>
            <a:lvl1pPr algn="r">
              <a:defRPr sz="1200"/>
            </a:lvl1pPr>
          </a:lstStyle>
          <a:p>
            <a:fld id="{82C58B56-B695-4381-BDD7-C7DFF851DD59}" type="slidenum">
              <a:rPr lang="da-DK" smtClean="0"/>
              <a:t>‹nr.›</a:t>
            </a:fld>
            <a:endParaRPr lang="da-DK"/>
          </a:p>
        </p:txBody>
      </p:sp>
    </p:spTree>
    <p:extLst>
      <p:ext uri="{BB962C8B-B14F-4D97-AF65-F5344CB8AC3E}">
        <p14:creationId xmlns:p14="http://schemas.microsoft.com/office/powerpoint/2010/main" val="3140269063"/>
      </p:ext>
    </p:extLst>
  </p:cSld>
  <p:clrMap bg1="lt1" tx1="dk1" bg2="lt2" tx2="dk2" accent1="accent1" accent2="accent2" accent3="accent3" accent4="accent4" accent5="accent5" accent6="accent6" hlink="hlink" folHlink="folHlink"/>
  <p:notesStyle>
    <a:lvl1pPr marL="1828800" indent="-1828800" algn="l" defTabSz="914400" rtl="0" eaLnBrk="1" latinLnBrk="0" hangingPunct="1">
      <a:defRPr sz="1100" kern="1200">
        <a:solidFill>
          <a:schemeClr val="tx1"/>
        </a:solidFill>
        <a:latin typeface="+mn-lt"/>
        <a:ea typeface="+mn-ea"/>
        <a:cs typeface="+mn-cs"/>
      </a:defRPr>
    </a:lvl1pPr>
    <a:lvl2pPr marL="1828800" indent="-1828800" algn="l" defTabSz="914400" rtl="0" eaLnBrk="1" latinLnBrk="0" hangingPunct="1">
      <a:defRPr sz="1100" kern="1200">
        <a:solidFill>
          <a:schemeClr val="tx1"/>
        </a:solidFill>
        <a:latin typeface="+mn-lt"/>
        <a:ea typeface="+mn-ea"/>
        <a:cs typeface="+mn-cs"/>
      </a:defRPr>
    </a:lvl2pPr>
    <a:lvl3pPr marL="1828800" indent="-1828800" algn="l" defTabSz="914400" rtl="0" eaLnBrk="1" latinLnBrk="0" hangingPunct="1">
      <a:defRPr sz="1100" kern="1200">
        <a:solidFill>
          <a:schemeClr val="tx1"/>
        </a:solidFill>
        <a:latin typeface="+mn-lt"/>
        <a:ea typeface="+mn-ea"/>
        <a:cs typeface="+mn-cs"/>
      </a:defRPr>
    </a:lvl3pPr>
    <a:lvl4pPr marL="1828800" indent="-1828800" algn="l" defTabSz="914400" rtl="0" eaLnBrk="1" latinLnBrk="0" hangingPunct="1">
      <a:defRPr sz="1100" kern="1200">
        <a:solidFill>
          <a:schemeClr val="tx1"/>
        </a:solidFill>
        <a:latin typeface="+mn-lt"/>
        <a:ea typeface="+mn-ea"/>
        <a:cs typeface="+mn-cs"/>
      </a:defRPr>
    </a:lvl4pPr>
    <a:lvl5pPr marL="1828800" indent="-1828800" algn="l" defTabSz="914400" rtl="0" eaLnBrk="1" latinLnBrk="0" hangingPunct="1">
      <a:defRPr sz="11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a:p>
        </p:txBody>
      </p:sp>
      <p:sp>
        <p:nvSpPr>
          <p:cNvPr id="4" name="Pladsholder til slidenummer 3"/>
          <p:cNvSpPr>
            <a:spLocks noGrp="1"/>
          </p:cNvSpPr>
          <p:nvPr>
            <p:ph type="sldNum" sz="quarter" idx="5"/>
          </p:nvPr>
        </p:nvSpPr>
        <p:spPr/>
        <p:txBody>
          <a:bodyPr/>
          <a:lstStyle/>
          <a:p>
            <a:fld id="{82C58B56-B695-4381-BDD7-C7DFF851DD59}" type="slidenum">
              <a:rPr lang="da-DK" smtClean="0"/>
              <a:t>1</a:t>
            </a:fld>
            <a:endParaRPr lang="da-DK"/>
          </a:p>
        </p:txBody>
      </p:sp>
    </p:spTree>
    <p:extLst>
      <p:ext uri="{BB962C8B-B14F-4D97-AF65-F5344CB8AC3E}">
        <p14:creationId xmlns:p14="http://schemas.microsoft.com/office/powerpoint/2010/main" val="378198384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a:p>
        </p:txBody>
      </p:sp>
      <p:sp>
        <p:nvSpPr>
          <p:cNvPr id="4" name="Pladsholder til slidenummer 3"/>
          <p:cNvSpPr>
            <a:spLocks noGrp="1"/>
          </p:cNvSpPr>
          <p:nvPr>
            <p:ph type="sldNum" sz="quarter" idx="5"/>
          </p:nvPr>
        </p:nvSpPr>
        <p:spPr/>
        <p:txBody>
          <a:bodyPr/>
          <a:lstStyle/>
          <a:p>
            <a:fld id="{82C58B56-B695-4381-BDD7-C7DFF851DD59}" type="slidenum">
              <a:rPr lang="da-DK" smtClean="0"/>
              <a:t>10</a:t>
            </a:fld>
            <a:endParaRPr lang="da-DK"/>
          </a:p>
        </p:txBody>
      </p:sp>
    </p:spTree>
    <p:extLst>
      <p:ext uri="{BB962C8B-B14F-4D97-AF65-F5344CB8AC3E}">
        <p14:creationId xmlns:p14="http://schemas.microsoft.com/office/powerpoint/2010/main" val="93061704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a:p>
        </p:txBody>
      </p:sp>
      <p:sp>
        <p:nvSpPr>
          <p:cNvPr id="4" name="Pladsholder til slidenummer 3"/>
          <p:cNvSpPr>
            <a:spLocks noGrp="1"/>
          </p:cNvSpPr>
          <p:nvPr>
            <p:ph type="sldNum" sz="quarter" idx="5"/>
          </p:nvPr>
        </p:nvSpPr>
        <p:spPr/>
        <p:txBody>
          <a:bodyPr/>
          <a:lstStyle/>
          <a:p>
            <a:fld id="{82C58B56-B695-4381-BDD7-C7DFF851DD59}" type="slidenum">
              <a:rPr lang="da-DK" smtClean="0"/>
              <a:t>11</a:t>
            </a:fld>
            <a:endParaRPr lang="da-DK"/>
          </a:p>
        </p:txBody>
      </p:sp>
    </p:spTree>
    <p:extLst>
      <p:ext uri="{BB962C8B-B14F-4D97-AF65-F5344CB8AC3E}">
        <p14:creationId xmlns:p14="http://schemas.microsoft.com/office/powerpoint/2010/main" val="382279145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sz="1100" dirty="0"/>
              <a:t>Giv eksempel</a:t>
            </a:r>
          </a:p>
          <a:p>
            <a:endParaRPr lang="da-DK" sz="1100" dirty="0"/>
          </a:p>
          <a:p>
            <a:r>
              <a:rPr lang="da-DK" sz="1100" dirty="0"/>
              <a:t>Jeg er bange men reagerer med vrede</a:t>
            </a:r>
          </a:p>
          <a:p>
            <a:r>
              <a:rPr lang="da-DK" sz="1100" dirty="0"/>
              <a:t>Jeg er vred men reagerer med at blive angst</a:t>
            </a:r>
          </a:p>
          <a:p>
            <a:r>
              <a:rPr lang="da-DK" sz="1100" dirty="0"/>
              <a:t>Jeg er vred men reagerer med tristhed </a:t>
            </a:r>
          </a:p>
          <a:p>
            <a:r>
              <a:rPr lang="da-DK" sz="1100" dirty="0"/>
              <a:t>Spørg efter eksempler</a:t>
            </a:r>
          </a:p>
        </p:txBody>
      </p:sp>
      <p:sp>
        <p:nvSpPr>
          <p:cNvPr id="4" name="Pladsholder til slidenummer 3"/>
          <p:cNvSpPr>
            <a:spLocks noGrp="1"/>
          </p:cNvSpPr>
          <p:nvPr>
            <p:ph type="sldNum" sz="quarter" idx="5"/>
          </p:nvPr>
        </p:nvSpPr>
        <p:spPr/>
        <p:txBody>
          <a:bodyPr/>
          <a:lstStyle/>
          <a:p>
            <a:fld id="{82C58B56-B695-4381-BDD7-C7DFF851DD59}" type="slidenum">
              <a:rPr lang="da-DK" smtClean="0"/>
              <a:t>12</a:t>
            </a:fld>
            <a:endParaRPr lang="da-DK"/>
          </a:p>
        </p:txBody>
      </p:sp>
    </p:spTree>
    <p:extLst>
      <p:ext uri="{BB962C8B-B14F-4D97-AF65-F5344CB8AC3E}">
        <p14:creationId xmlns:p14="http://schemas.microsoft.com/office/powerpoint/2010/main" val="197570039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pPr marL="0" marR="0" lvl="0" indent="0" algn="l" defTabSz="914363" rtl="0" eaLnBrk="1" fontAlgn="auto" latinLnBrk="0" hangingPunct="1">
              <a:lnSpc>
                <a:spcPct val="100000"/>
              </a:lnSpc>
              <a:spcBef>
                <a:spcPts val="0"/>
              </a:spcBef>
              <a:spcAft>
                <a:spcPts val="0"/>
              </a:spcAft>
              <a:buClrTx/>
              <a:buSzTx/>
              <a:buFontTx/>
              <a:buNone/>
              <a:tabLst/>
              <a:defRPr/>
            </a:pPr>
            <a:r>
              <a:rPr lang="da-DK" sz="1100" b="1" kern="1200" dirty="0">
                <a:solidFill>
                  <a:schemeClr val="tx1"/>
                </a:solidFill>
                <a:effectLst/>
                <a:latin typeface="+mn-lt"/>
                <a:ea typeface="+mn-ea"/>
                <a:cs typeface="+mn-cs"/>
              </a:rPr>
              <a:t>Hvorfor sekundære følelser – hvad er deres funktion? </a:t>
            </a:r>
          </a:p>
          <a:p>
            <a:pPr marL="0" marR="0" lvl="0" indent="0" algn="l" defTabSz="914363" rtl="0" eaLnBrk="1" fontAlgn="auto" latinLnBrk="0" hangingPunct="1">
              <a:lnSpc>
                <a:spcPct val="100000"/>
              </a:lnSpc>
              <a:spcBef>
                <a:spcPts val="0"/>
              </a:spcBef>
              <a:spcAft>
                <a:spcPts val="0"/>
              </a:spcAft>
              <a:buClrTx/>
              <a:buSzTx/>
              <a:buFontTx/>
              <a:buNone/>
              <a:tabLst/>
              <a:defRPr/>
            </a:pPr>
            <a:r>
              <a:rPr lang="da-DK" sz="1100" kern="1200" dirty="0">
                <a:solidFill>
                  <a:schemeClr val="tx1"/>
                </a:solidFill>
                <a:effectLst/>
                <a:latin typeface="+mn-lt"/>
                <a:ea typeface="+mn-ea"/>
                <a:cs typeface="+mn-cs"/>
              </a:rPr>
              <a:t>Eksempler: </a:t>
            </a:r>
          </a:p>
          <a:p>
            <a:pPr marL="0" marR="0" lvl="0" indent="0" algn="l" defTabSz="914363" rtl="0" eaLnBrk="1" fontAlgn="auto" latinLnBrk="0" hangingPunct="1">
              <a:lnSpc>
                <a:spcPct val="100000"/>
              </a:lnSpc>
              <a:spcBef>
                <a:spcPts val="0"/>
              </a:spcBef>
              <a:spcAft>
                <a:spcPts val="0"/>
              </a:spcAft>
              <a:buClrTx/>
              <a:buSzTx/>
              <a:buFontTx/>
              <a:buNone/>
              <a:tabLst/>
              <a:defRPr/>
            </a:pPr>
            <a:r>
              <a:rPr lang="da-DK" sz="1100" kern="1200" dirty="0">
                <a:solidFill>
                  <a:schemeClr val="tx1"/>
                </a:solidFill>
                <a:effectLst/>
                <a:latin typeface="+mn-lt"/>
                <a:ea typeface="+mn-ea"/>
                <a:cs typeface="+mn-cs"/>
              </a:rPr>
              <a:t>At man bliver bange/forskrækket, når et barn er på vej ud på gaden, og at man skælder barnet ud. </a:t>
            </a:r>
          </a:p>
          <a:p>
            <a:pPr marL="0" marR="0" lvl="0" indent="0" algn="l" defTabSz="914363" rtl="0" eaLnBrk="1" fontAlgn="auto" latinLnBrk="0" hangingPunct="1">
              <a:lnSpc>
                <a:spcPct val="100000"/>
              </a:lnSpc>
              <a:spcBef>
                <a:spcPts val="0"/>
              </a:spcBef>
              <a:spcAft>
                <a:spcPts val="0"/>
              </a:spcAft>
              <a:buClrTx/>
              <a:buSzTx/>
              <a:buFontTx/>
              <a:buNone/>
              <a:tabLst/>
              <a:defRPr/>
            </a:pPr>
            <a:r>
              <a:rPr lang="da-DK" sz="1100" kern="1200" dirty="0">
                <a:solidFill>
                  <a:schemeClr val="tx1"/>
                </a:solidFill>
                <a:effectLst/>
                <a:latin typeface="+mn-lt"/>
                <a:ea typeface="+mn-ea"/>
                <a:cs typeface="+mn-cs"/>
              </a:rPr>
              <a:t>At man føler magtesløshed, men det kommer til udtryk som vrede. </a:t>
            </a:r>
          </a:p>
          <a:p>
            <a:pPr marL="0" marR="0" lvl="0" indent="0" algn="l" defTabSz="914363" rtl="0" eaLnBrk="1" fontAlgn="auto" latinLnBrk="0" hangingPunct="1">
              <a:lnSpc>
                <a:spcPct val="100000"/>
              </a:lnSpc>
              <a:spcBef>
                <a:spcPts val="0"/>
              </a:spcBef>
              <a:spcAft>
                <a:spcPts val="0"/>
              </a:spcAft>
              <a:buClrTx/>
              <a:buSzTx/>
              <a:buFontTx/>
              <a:buNone/>
              <a:tabLst/>
              <a:defRPr/>
            </a:pPr>
            <a:r>
              <a:rPr lang="da-DK" sz="1100" kern="1200" dirty="0">
                <a:solidFill>
                  <a:schemeClr val="tx1"/>
                </a:solidFill>
                <a:effectLst/>
                <a:latin typeface="+mn-lt"/>
                <a:ea typeface="+mn-ea"/>
                <a:cs typeface="+mn-cs"/>
              </a:rPr>
              <a:t>At man er ked af at have mistet eks. sin kat, men at man er skamfuld over det, fordi éns egen subjektive bedømmelse er, at man ikke burde føle sådan. </a:t>
            </a:r>
          </a:p>
          <a:p>
            <a:pPr marL="0" marR="0" lvl="0" indent="0" algn="l" defTabSz="914363" rtl="0" eaLnBrk="1" fontAlgn="auto" latinLnBrk="0" hangingPunct="1">
              <a:lnSpc>
                <a:spcPct val="100000"/>
              </a:lnSpc>
              <a:spcBef>
                <a:spcPts val="0"/>
              </a:spcBef>
              <a:spcAft>
                <a:spcPts val="0"/>
              </a:spcAft>
              <a:buClrTx/>
              <a:buSzTx/>
              <a:buFontTx/>
              <a:buNone/>
              <a:tabLst/>
              <a:defRPr/>
            </a:pPr>
            <a:r>
              <a:rPr lang="da-DK" sz="1100" kern="1200" dirty="0">
                <a:solidFill>
                  <a:schemeClr val="tx1"/>
                </a:solidFill>
                <a:effectLst/>
                <a:latin typeface="+mn-lt"/>
                <a:ea typeface="+mn-ea"/>
                <a:cs typeface="+mn-cs"/>
              </a:rPr>
              <a:t>At man bliver vred, men man har lært, at vrede er en forbudt følelse, så man viser i stedet tristhed eller mærker skam.</a:t>
            </a:r>
          </a:p>
          <a:p>
            <a:pPr marL="0" marR="0" lvl="0" indent="0" algn="l" defTabSz="914363" rtl="0" eaLnBrk="1" fontAlgn="auto" latinLnBrk="0" hangingPunct="1">
              <a:lnSpc>
                <a:spcPct val="100000"/>
              </a:lnSpc>
              <a:spcBef>
                <a:spcPts val="0"/>
              </a:spcBef>
              <a:spcAft>
                <a:spcPts val="0"/>
              </a:spcAft>
              <a:buClrTx/>
              <a:buSzTx/>
              <a:buFontTx/>
              <a:buNone/>
              <a:tabLst/>
              <a:defRPr/>
            </a:pPr>
            <a:r>
              <a:rPr lang="da-DK" sz="1100" kern="1200" dirty="0">
                <a:solidFill>
                  <a:schemeClr val="tx1"/>
                </a:solidFill>
                <a:effectLst/>
                <a:latin typeface="+mn-lt"/>
                <a:ea typeface="+mn-ea"/>
                <a:cs typeface="+mn-cs"/>
              </a:rPr>
              <a:t>At man kritiserer sig selv for at være bange eller for at være trist </a:t>
            </a:r>
          </a:p>
          <a:p>
            <a:endParaRPr lang="da-DK" sz="1100" dirty="0"/>
          </a:p>
        </p:txBody>
      </p:sp>
      <p:sp>
        <p:nvSpPr>
          <p:cNvPr id="4" name="Pladsholder til slidenummer 3"/>
          <p:cNvSpPr>
            <a:spLocks noGrp="1"/>
          </p:cNvSpPr>
          <p:nvPr>
            <p:ph type="sldNum" sz="quarter" idx="10"/>
          </p:nvPr>
        </p:nvSpPr>
        <p:spPr/>
        <p:txBody>
          <a:bodyPr/>
          <a:lstStyle/>
          <a:p>
            <a:fld id="{141A7869-108D-408C-94CC-6AF2DC16C9CC}" type="slidenum">
              <a:rPr lang="da-DK" smtClean="0"/>
              <a:t>13</a:t>
            </a:fld>
            <a:endParaRPr lang="da-DK"/>
          </a:p>
        </p:txBody>
      </p:sp>
    </p:spTree>
    <p:extLst>
      <p:ext uri="{BB962C8B-B14F-4D97-AF65-F5344CB8AC3E}">
        <p14:creationId xmlns:p14="http://schemas.microsoft.com/office/powerpoint/2010/main" val="99099756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pPr marL="0" marR="0" lvl="0" indent="0" algn="l" defTabSz="914363" rtl="0" eaLnBrk="1" fontAlgn="auto" latinLnBrk="0" hangingPunct="1">
              <a:lnSpc>
                <a:spcPct val="100000"/>
              </a:lnSpc>
              <a:spcBef>
                <a:spcPts val="0"/>
              </a:spcBef>
              <a:spcAft>
                <a:spcPts val="0"/>
              </a:spcAft>
              <a:buClrTx/>
              <a:buSzTx/>
              <a:buFontTx/>
              <a:buNone/>
              <a:tabLst/>
              <a:defRPr/>
            </a:pPr>
            <a:r>
              <a:rPr lang="da-DK" sz="1100" kern="1200" dirty="0">
                <a:solidFill>
                  <a:schemeClr val="tx1"/>
                </a:solidFill>
                <a:effectLst/>
                <a:latin typeface="+mn-lt"/>
                <a:ea typeface="+mn-ea"/>
                <a:cs typeface="+mn-cs"/>
              </a:rPr>
              <a:t>Følelsesregulering – tre overordnede strategier.</a:t>
            </a:r>
          </a:p>
          <a:p>
            <a:endParaRPr lang="da-DK" sz="1100" dirty="0"/>
          </a:p>
        </p:txBody>
      </p:sp>
      <p:sp>
        <p:nvSpPr>
          <p:cNvPr id="4" name="Pladsholder til slidenummer 3"/>
          <p:cNvSpPr>
            <a:spLocks noGrp="1"/>
          </p:cNvSpPr>
          <p:nvPr>
            <p:ph type="sldNum" sz="quarter" idx="10"/>
          </p:nvPr>
        </p:nvSpPr>
        <p:spPr/>
        <p:txBody>
          <a:bodyPr/>
          <a:lstStyle/>
          <a:p>
            <a:fld id="{141A7869-108D-408C-94CC-6AF2DC16C9CC}" type="slidenum">
              <a:rPr lang="da-DK" smtClean="0"/>
              <a:t>14</a:t>
            </a:fld>
            <a:endParaRPr lang="da-DK"/>
          </a:p>
        </p:txBody>
      </p:sp>
    </p:spTree>
    <p:extLst>
      <p:ext uri="{BB962C8B-B14F-4D97-AF65-F5344CB8AC3E}">
        <p14:creationId xmlns:p14="http://schemas.microsoft.com/office/powerpoint/2010/main" val="43911328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a:p>
        </p:txBody>
      </p:sp>
      <p:sp>
        <p:nvSpPr>
          <p:cNvPr id="4" name="Pladsholder til slidenummer 3"/>
          <p:cNvSpPr>
            <a:spLocks noGrp="1"/>
          </p:cNvSpPr>
          <p:nvPr>
            <p:ph type="sldNum" sz="quarter" idx="5"/>
          </p:nvPr>
        </p:nvSpPr>
        <p:spPr/>
        <p:txBody>
          <a:bodyPr/>
          <a:lstStyle/>
          <a:p>
            <a:fld id="{82C58B56-B695-4381-BDD7-C7DFF851DD59}" type="slidenum">
              <a:rPr lang="da-DK" smtClean="0"/>
              <a:t>15</a:t>
            </a:fld>
            <a:endParaRPr lang="da-DK"/>
          </a:p>
        </p:txBody>
      </p:sp>
    </p:spTree>
    <p:extLst>
      <p:ext uri="{BB962C8B-B14F-4D97-AF65-F5344CB8AC3E}">
        <p14:creationId xmlns:p14="http://schemas.microsoft.com/office/powerpoint/2010/main" val="39299672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a-DK" sz="1200" kern="1200" dirty="0">
                <a:solidFill>
                  <a:schemeClr val="tx1"/>
                </a:solidFill>
                <a:effectLst/>
                <a:latin typeface="+mn-lt"/>
                <a:ea typeface="+mn-ea"/>
                <a:cs typeface="+mn-cs"/>
              </a:rPr>
              <a:t>Reducere følelsesmæssig sårbarhed – grundlæggende egenomsorg og struktur, samt fokus på positive følelser ved opmærksomhed på dem samt at opsøge dem (eks. opsøge mennesker der er kærlige og omsorgsfulde, at hjælpe andre fordi det giver en god selvfølelse, at spise noget man godt kan lide, at have en buket blomster stående hjemme, fordi det gør én glad at kigge på).</a:t>
            </a:r>
          </a:p>
          <a:p>
            <a:endParaRPr lang="da-DK" dirty="0"/>
          </a:p>
        </p:txBody>
      </p:sp>
      <p:sp>
        <p:nvSpPr>
          <p:cNvPr id="4" name="Pladsholder til slidenummer 3"/>
          <p:cNvSpPr>
            <a:spLocks noGrp="1"/>
          </p:cNvSpPr>
          <p:nvPr>
            <p:ph type="sldNum" sz="quarter" idx="5"/>
          </p:nvPr>
        </p:nvSpPr>
        <p:spPr/>
        <p:txBody>
          <a:bodyPr/>
          <a:lstStyle/>
          <a:p>
            <a:fld id="{82C58B56-B695-4381-BDD7-C7DFF851DD59}" type="slidenum">
              <a:rPr lang="da-DK" smtClean="0"/>
              <a:t>16</a:t>
            </a:fld>
            <a:endParaRPr lang="da-DK"/>
          </a:p>
        </p:txBody>
      </p:sp>
    </p:spTree>
    <p:extLst>
      <p:ext uri="{BB962C8B-B14F-4D97-AF65-F5344CB8AC3E}">
        <p14:creationId xmlns:p14="http://schemas.microsoft.com/office/powerpoint/2010/main" val="57351553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A897B5C-87D6-69BA-6994-DD5B1CF4114E}"/>
            </a:ext>
          </a:extLst>
        </p:cNvPr>
        <p:cNvGrpSpPr/>
        <p:nvPr/>
      </p:nvGrpSpPr>
      <p:grpSpPr>
        <a:xfrm>
          <a:off x="0" y="0"/>
          <a:ext cx="0" cy="0"/>
          <a:chOff x="0" y="0"/>
          <a:chExt cx="0" cy="0"/>
        </a:xfrm>
      </p:grpSpPr>
      <p:sp>
        <p:nvSpPr>
          <p:cNvPr id="2" name="Pladsholder til slidebillede 1">
            <a:extLst>
              <a:ext uri="{FF2B5EF4-FFF2-40B4-BE49-F238E27FC236}">
                <a16:creationId xmlns:a16="http://schemas.microsoft.com/office/drawing/2014/main" id="{CDEAE4E6-4722-C369-5375-914E53D4A686}"/>
              </a:ext>
            </a:extLst>
          </p:cNvPr>
          <p:cNvSpPr>
            <a:spLocks noGrp="1" noRot="1" noChangeAspect="1"/>
          </p:cNvSpPr>
          <p:nvPr>
            <p:ph type="sldImg"/>
          </p:nvPr>
        </p:nvSpPr>
        <p:spPr>
          <a:xfrm>
            <a:off x="685800" y="1143000"/>
            <a:ext cx="5486400" cy="3086100"/>
          </a:xfrm>
        </p:spPr>
      </p:sp>
      <p:sp>
        <p:nvSpPr>
          <p:cNvPr id="3" name="Pladsholder til noter 2">
            <a:extLst>
              <a:ext uri="{FF2B5EF4-FFF2-40B4-BE49-F238E27FC236}">
                <a16:creationId xmlns:a16="http://schemas.microsoft.com/office/drawing/2014/main" id="{DCF083F5-5573-D591-CB56-01521E9E70A8}"/>
              </a:ext>
            </a:extLst>
          </p:cNvPr>
          <p:cNvSpPr>
            <a:spLocks noGrp="1"/>
          </p:cNvSpPr>
          <p:nvPr>
            <p:ph type="body" idx="1"/>
          </p:nvPr>
        </p:nvSpPr>
        <p:spPr/>
        <p:txBody>
          <a:bodyPr/>
          <a:lstStyle/>
          <a:p>
            <a:endParaRPr lang="da-DK" dirty="0"/>
          </a:p>
        </p:txBody>
      </p:sp>
      <p:sp>
        <p:nvSpPr>
          <p:cNvPr id="4" name="Pladsholder til slidenummer 3">
            <a:extLst>
              <a:ext uri="{FF2B5EF4-FFF2-40B4-BE49-F238E27FC236}">
                <a16:creationId xmlns:a16="http://schemas.microsoft.com/office/drawing/2014/main" id="{7222996E-8E3C-7B96-D33E-A718E6E3E1CF}"/>
              </a:ext>
            </a:extLst>
          </p:cNvPr>
          <p:cNvSpPr>
            <a:spLocks noGrp="1"/>
          </p:cNvSpPr>
          <p:nvPr>
            <p:ph type="sldNum" sz="quarter" idx="10"/>
          </p:nvPr>
        </p:nvSpPr>
        <p:spPr/>
        <p:txBody>
          <a:bodyPr/>
          <a:lstStyle/>
          <a:p>
            <a:fld id="{141A7869-108D-408C-94CC-6AF2DC16C9CC}" type="slidenum">
              <a:rPr lang="da-DK" smtClean="0"/>
              <a:t>17</a:t>
            </a:fld>
            <a:endParaRPr lang="da-DK"/>
          </a:p>
        </p:txBody>
      </p:sp>
    </p:spTree>
    <p:extLst>
      <p:ext uri="{BB962C8B-B14F-4D97-AF65-F5344CB8AC3E}">
        <p14:creationId xmlns:p14="http://schemas.microsoft.com/office/powerpoint/2010/main" val="329880813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dirty="0"/>
              <a:t>Inspiration til handle muligheder kommer i de følgende slides</a:t>
            </a:r>
          </a:p>
        </p:txBody>
      </p:sp>
      <p:sp>
        <p:nvSpPr>
          <p:cNvPr id="4" name="Pladsholder til slidenummer 3"/>
          <p:cNvSpPr>
            <a:spLocks noGrp="1"/>
          </p:cNvSpPr>
          <p:nvPr>
            <p:ph type="sldNum" sz="quarter" idx="5"/>
          </p:nvPr>
        </p:nvSpPr>
        <p:spPr/>
        <p:txBody>
          <a:bodyPr/>
          <a:lstStyle/>
          <a:p>
            <a:fld id="{82C58B56-B695-4381-BDD7-C7DFF851DD59}" type="slidenum">
              <a:rPr lang="da-DK" smtClean="0"/>
              <a:t>18</a:t>
            </a:fld>
            <a:endParaRPr lang="da-DK"/>
          </a:p>
        </p:txBody>
      </p:sp>
    </p:spTree>
    <p:extLst>
      <p:ext uri="{BB962C8B-B14F-4D97-AF65-F5344CB8AC3E}">
        <p14:creationId xmlns:p14="http://schemas.microsoft.com/office/powerpoint/2010/main" val="85945312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sz="1100" kern="1200" dirty="0">
                <a:solidFill>
                  <a:schemeClr val="tx1"/>
                </a:solidFill>
                <a:effectLst/>
                <a:latin typeface="+mn-lt"/>
                <a:ea typeface="+mn-ea"/>
                <a:cs typeface="+mn-cs"/>
              </a:rPr>
              <a:t>Reducere følelsesmæssig smerte vha. fire strategier.</a:t>
            </a:r>
          </a:p>
          <a:p>
            <a:r>
              <a:rPr lang="da-DK" sz="1100" kern="1200" dirty="0">
                <a:solidFill>
                  <a:schemeClr val="tx1"/>
                </a:solidFill>
                <a:effectLst/>
                <a:latin typeface="+mn-lt"/>
                <a:ea typeface="+mn-ea"/>
                <a:cs typeface="+mn-cs"/>
              </a:rPr>
              <a:t>Hentet fra Dialektisk adfærdsterapi – se litteratur liste</a:t>
            </a:r>
            <a:endParaRPr lang="da-DK" sz="1100" dirty="0"/>
          </a:p>
          <a:p>
            <a:endParaRPr lang="da-DK" sz="1100" dirty="0"/>
          </a:p>
        </p:txBody>
      </p:sp>
      <p:sp>
        <p:nvSpPr>
          <p:cNvPr id="4" name="Pladsholder til slidenummer 3"/>
          <p:cNvSpPr>
            <a:spLocks noGrp="1"/>
          </p:cNvSpPr>
          <p:nvPr>
            <p:ph type="sldNum" sz="quarter" idx="5"/>
          </p:nvPr>
        </p:nvSpPr>
        <p:spPr/>
        <p:txBody>
          <a:bodyPr/>
          <a:lstStyle/>
          <a:p>
            <a:fld id="{82C58B56-B695-4381-BDD7-C7DFF851DD59}" type="slidenum">
              <a:rPr lang="da-DK" smtClean="0"/>
              <a:t>19</a:t>
            </a:fld>
            <a:endParaRPr lang="da-DK"/>
          </a:p>
        </p:txBody>
      </p:sp>
    </p:spTree>
    <p:extLst>
      <p:ext uri="{BB962C8B-B14F-4D97-AF65-F5344CB8AC3E}">
        <p14:creationId xmlns:p14="http://schemas.microsoft.com/office/powerpoint/2010/main" val="205443901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a:p>
        </p:txBody>
      </p:sp>
      <p:sp>
        <p:nvSpPr>
          <p:cNvPr id="4" name="Pladsholder til slidenummer 3"/>
          <p:cNvSpPr>
            <a:spLocks noGrp="1"/>
          </p:cNvSpPr>
          <p:nvPr>
            <p:ph type="sldNum" sz="quarter" idx="5"/>
          </p:nvPr>
        </p:nvSpPr>
        <p:spPr/>
        <p:txBody>
          <a:bodyPr/>
          <a:lstStyle/>
          <a:p>
            <a:fld id="{82C58B56-B695-4381-BDD7-C7DFF851DD59}" type="slidenum">
              <a:rPr lang="da-DK" smtClean="0"/>
              <a:t>2</a:t>
            </a:fld>
            <a:endParaRPr lang="da-DK"/>
          </a:p>
        </p:txBody>
      </p:sp>
    </p:spTree>
    <p:extLst>
      <p:ext uri="{BB962C8B-B14F-4D97-AF65-F5344CB8AC3E}">
        <p14:creationId xmlns:p14="http://schemas.microsoft.com/office/powerpoint/2010/main" val="83730737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pPr marL="0" marR="0" lvl="0" indent="0" algn="l" defTabSz="914363" rtl="0" eaLnBrk="1" fontAlgn="auto" latinLnBrk="0" hangingPunct="1">
              <a:lnSpc>
                <a:spcPct val="100000"/>
              </a:lnSpc>
              <a:spcBef>
                <a:spcPts val="0"/>
              </a:spcBef>
              <a:spcAft>
                <a:spcPts val="0"/>
              </a:spcAft>
              <a:buClrTx/>
              <a:buSzTx/>
              <a:buFontTx/>
              <a:buNone/>
              <a:tabLst/>
              <a:defRPr/>
            </a:pPr>
            <a:r>
              <a:rPr lang="da-DK" sz="1100" kern="1200" dirty="0">
                <a:solidFill>
                  <a:schemeClr val="tx1"/>
                </a:solidFill>
                <a:effectLst/>
                <a:latin typeface="+mn-lt"/>
                <a:ea typeface="+mn-ea"/>
                <a:cs typeface="+mn-cs"/>
              </a:rPr>
              <a:t>Validering – give sig selv validering eller opsøge den hos andre. Her er det vigtigt at forsøge at finde frem til den primære følelse, da det er den, der kan og skal valideres og ikke den sekundære følelse, som ofte er svær at validere.</a:t>
            </a:r>
          </a:p>
          <a:p>
            <a:endParaRPr lang="da-DK" sz="1100" dirty="0"/>
          </a:p>
        </p:txBody>
      </p:sp>
      <p:sp>
        <p:nvSpPr>
          <p:cNvPr id="4" name="Pladsholder til slidenummer 3"/>
          <p:cNvSpPr>
            <a:spLocks noGrp="1"/>
          </p:cNvSpPr>
          <p:nvPr>
            <p:ph type="sldNum" sz="quarter" idx="10"/>
          </p:nvPr>
        </p:nvSpPr>
        <p:spPr/>
        <p:txBody>
          <a:bodyPr/>
          <a:lstStyle/>
          <a:p>
            <a:fld id="{141A7869-108D-408C-94CC-6AF2DC16C9CC}" type="slidenum">
              <a:rPr lang="da-DK" smtClean="0"/>
              <a:t>20</a:t>
            </a:fld>
            <a:endParaRPr lang="da-DK"/>
          </a:p>
        </p:txBody>
      </p:sp>
    </p:spTree>
    <p:extLst>
      <p:ext uri="{BB962C8B-B14F-4D97-AF65-F5344CB8AC3E}">
        <p14:creationId xmlns:p14="http://schemas.microsoft.com/office/powerpoint/2010/main" val="175223042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a-DK" sz="1100" kern="1200" dirty="0">
                <a:solidFill>
                  <a:schemeClr val="tx1"/>
                </a:solidFill>
                <a:effectLst/>
                <a:latin typeface="+mn-lt"/>
                <a:ea typeface="+mn-ea"/>
                <a:cs typeface="+mn-cs"/>
              </a:rPr>
              <a:t>Afledning – at få sin opmærksomhed væk fra det smertefulde.</a:t>
            </a:r>
          </a:p>
          <a:p>
            <a:endParaRPr lang="da-DK" sz="1100" dirty="0"/>
          </a:p>
        </p:txBody>
      </p:sp>
      <p:sp>
        <p:nvSpPr>
          <p:cNvPr id="4" name="Pladsholder til slidenummer 3"/>
          <p:cNvSpPr>
            <a:spLocks noGrp="1"/>
          </p:cNvSpPr>
          <p:nvPr>
            <p:ph type="sldNum" sz="quarter" idx="5"/>
          </p:nvPr>
        </p:nvSpPr>
        <p:spPr/>
        <p:txBody>
          <a:bodyPr/>
          <a:lstStyle/>
          <a:p>
            <a:fld id="{82C58B56-B695-4381-BDD7-C7DFF851DD59}" type="slidenum">
              <a:rPr lang="da-DK" smtClean="0"/>
              <a:t>21</a:t>
            </a:fld>
            <a:endParaRPr lang="da-DK"/>
          </a:p>
        </p:txBody>
      </p:sp>
    </p:spTree>
    <p:extLst>
      <p:ext uri="{BB962C8B-B14F-4D97-AF65-F5344CB8AC3E}">
        <p14:creationId xmlns:p14="http://schemas.microsoft.com/office/powerpoint/2010/main" val="33529326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a-DK" dirty="0"/>
              <a:t>HVILKE ERFARINGER HAR I MED AT HANDLE MODSAT </a:t>
            </a:r>
          </a:p>
          <a:p>
            <a:endParaRPr lang="da-DK" dirty="0"/>
          </a:p>
        </p:txBody>
      </p:sp>
      <p:sp>
        <p:nvSpPr>
          <p:cNvPr id="4" name="Pladsholder til slidenummer 3"/>
          <p:cNvSpPr>
            <a:spLocks noGrp="1"/>
          </p:cNvSpPr>
          <p:nvPr>
            <p:ph type="sldNum" sz="quarter" idx="5"/>
          </p:nvPr>
        </p:nvSpPr>
        <p:spPr/>
        <p:txBody>
          <a:bodyPr/>
          <a:lstStyle/>
          <a:p>
            <a:fld id="{82C58B56-B695-4381-BDD7-C7DFF851DD59}" type="slidenum">
              <a:rPr lang="da-DK" smtClean="0"/>
              <a:t>22</a:t>
            </a:fld>
            <a:endParaRPr lang="da-DK"/>
          </a:p>
        </p:txBody>
      </p:sp>
    </p:spTree>
    <p:extLst>
      <p:ext uri="{BB962C8B-B14F-4D97-AF65-F5344CB8AC3E}">
        <p14:creationId xmlns:p14="http://schemas.microsoft.com/office/powerpoint/2010/main" val="428088792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a:p>
        </p:txBody>
      </p:sp>
      <p:sp>
        <p:nvSpPr>
          <p:cNvPr id="4" name="Pladsholder til slidenummer 3"/>
          <p:cNvSpPr>
            <a:spLocks noGrp="1"/>
          </p:cNvSpPr>
          <p:nvPr>
            <p:ph type="sldNum" sz="quarter" idx="5"/>
          </p:nvPr>
        </p:nvSpPr>
        <p:spPr/>
        <p:txBody>
          <a:bodyPr/>
          <a:lstStyle/>
          <a:p>
            <a:fld id="{82C58B56-B695-4381-BDD7-C7DFF851DD59}" type="slidenum">
              <a:rPr lang="da-DK" smtClean="0"/>
              <a:t>23</a:t>
            </a:fld>
            <a:endParaRPr lang="da-DK"/>
          </a:p>
        </p:txBody>
      </p:sp>
    </p:spTree>
    <p:extLst>
      <p:ext uri="{BB962C8B-B14F-4D97-AF65-F5344CB8AC3E}">
        <p14:creationId xmlns:p14="http://schemas.microsoft.com/office/powerpoint/2010/main" val="399134891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dirty="0"/>
          </a:p>
        </p:txBody>
      </p:sp>
      <p:sp>
        <p:nvSpPr>
          <p:cNvPr id="4" name="Pladsholder til slidenummer 3"/>
          <p:cNvSpPr>
            <a:spLocks noGrp="1"/>
          </p:cNvSpPr>
          <p:nvPr>
            <p:ph type="sldNum" sz="quarter" idx="10"/>
          </p:nvPr>
        </p:nvSpPr>
        <p:spPr/>
        <p:txBody>
          <a:bodyPr/>
          <a:lstStyle/>
          <a:p>
            <a:fld id="{141A7869-108D-408C-94CC-6AF2DC16C9CC}" type="slidenum">
              <a:rPr lang="da-DK" smtClean="0">
                <a:solidFill>
                  <a:prstClr val="black"/>
                </a:solidFill>
              </a:rPr>
              <a:pPr/>
              <a:t>24</a:t>
            </a:fld>
            <a:endParaRPr lang="da-DK">
              <a:solidFill>
                <a:prstClr val="black"/>
              </a:solidFill>
            </a:endParaRPr>
          </a:p>
        </p:txBody>
      </p:sp>
    </p:spTree>
    <p:extLst>
      <p:ext uri="{BB962C8B-B14F-4D97-AF65-F5344CB8AC3E}">
        <p14:creationId xmlns:p14="http://schemas.microsoft.com/office/powerpoint/2010/main" val="332465385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a:p>
        </p:txBody>
      </p:sp>
      <p:sp>
        <p:nvSpPr>
          <p:cNvPr id="4" name="Pladsholder til slidenummer 3"/>
          <p:cNvSpPr>
            <a:spLocks noGrp="1"/>
          </p:cNvSpPr>
          <p:nvPr>
            <p:ph type="sldNum" sz="quarter" idx="5"/>
          </p:nvPr>
        </p:nvSpPr>
        <p:spPr/>
        <p:txBody>
          <a:bodyPr/>
          <a:lstStyle/>
          <a:p>
            <a:fld id="{82C58B56-B695-4381-BDD7-C7DFF851DD59}" type="slidenum">
              <a:rPr lang="da-DK" smtClean="0"/>
              <a:t>25</a:t>
            </a:fld>
            <a:endParaRPr lang="da-DK"/>
          </a:p>
        </p:txBody>
      </p:sp>
    </p:spTree>
    <p:extLst>
      <p:ext uri="{BB962C8B-B14F-4D97-AF65-F5344CB8AC3E}">
        <p14:creationId xmlns:p14="http://schemas.microsoft.com/office/powerpoint/2010/main" val="136707651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pPr marL="0" marR="0" lvl="0" indent="0" algn="l" defTabSz="914363" rtl="0" eaLnBrk="1" fontAlgn="auto" latinLnBrk="0" hangingPunct="1">
              <a:lnSpc>
                <a:spcPct val="100000"/>
              </a:lnSpc>
              <a:spcBef>
                <a:spcPts val="0"/>
              </a:spcBef>
              <a:spcAft>
                <a:spcPts val="0"/>
              </a:spcAft>
              <a:buClrTx/>
              <a:buSzTx/>
              <a:buFontTx/>
              <a:buNone/>
              <a:tabLst/>
              <a:defRPr/>
            </a:pPr>
            <a:endParaRPr lang="da-DK" sz="1100" kern="1200" dirty="0">
              <a:solidFill>
                <a:schemeClr val="tx1"/>
              </a:solidFill>
              <a:effectLst/>
              <a:latin typeface="+mn-lt"/>
              <a:ea typeface="+mn-ea"/>
              <a:cs typeface="+mn-cs"/>
            </a:endParaRPr>
          </a:p>
          <a:p>
            <a:pPr marL="0" marR="0" lvl="0" indent="0" algn="l" defTabSz="914363" rtl="0" eaLnBrk="1" fontAlgn="auto" latinLnBrk="0" hangingPunct="1">
              <a:lnSpc>
                <a:spcPct val="100000"/>
              </a:lnSpc>
              <a:spcBef>
                <a:spcPts val="0"/>
              </a:spcBef>
              <a:spcAft>
                <a:spcPts val="0"/>
              </a:spcAft>
              <a:buClrTx/>
              <a:buSzTx/>
              <a:buFontTx/>
              <a:buNone/>
              <a:tabLst/>
              <a:defRPr/>
            </a:pPr>
            <a:r>
              <a:rPr lang="da-DK" sz="1100" kern="1200" dirty="0">
                <a:solidFill>
                  <a:schemeClr val="tx1"/>
                </a:solidFill>
                <a:effectLst/>
                <a:latin typeface="+mn-lt"/>
                <a:ea typeface="+mn-ea"/>
                <a:cs typeface="+mn-cs"/>
              </a:rPr>
              <a:t>Vi har i session 1 talt om forskellen mellem stemningsleje og følelser</a:t>
            </a:r>
          </a:p>
          <a:p>
            <a:pPr marL="0" marR="0" lvl="0" indent="0" algn="l" defTabSz="914363" rtl="0" eaLnBrk="1" fontAlgn="auto" latinLnBrk="0" hangingPunct="1">
              <a:lnSpc>
                <a:spcPct val="100000"/>
              </a:lnSpc>
              <a:spcBef>
                <a:spcPts val="0"/>
              </a:spcBef>
              <a:spcAft>
                <a:spcPts val="0"/>
              </a:spcAft>
              <a:buClrTx/>
              <a:buSzTx/>
              <a:buFontTx/>
              <a:buNone/>
              <a:tabLst/>
              <a:defRPr/>
            </a:pPr>
            <a:r>
              <a:rPr lang="da-DK" sz="1100" kern="1200" dirty="0">
                <a:solidFill>
                  <a:schemeClr val="tx1"/>
                </a:solidFill>
                <a:effectLst/>
                <a:latin typeface="+mn-lt"/>
                <a:ea typeface="+mn-ea"/>
                <a:cs typeface="+mn-cs"/>
              </a:rPr>
              <a:t>Relevant at nævne at stemningsleje og følelser har indflydelse på hinanden </a:t>
            </a:r>
          </a:p>
          <a:p>
            <a:pPr marL="0" marR="0" lvl="0" indent="0" algn="l" defTabSz="914363" rtl="0" eaLnBrk="1" fontAlgn="auto" latinLnBrk="0" hangingPunct="1">
              <a:lnSpc>
                <a:spcPct val="100000"/>
              </a:lnSpc>
              <a:spcBef>
                <a:spcPts val="0"/>
              </a:spcBef>
              <a:spcAft>
                <a:spcPts val="0"/>
              </a:spcAft>
              <a:buClrTx/>
              <a:buSzTx/>
              <a:buFontTx/>
              <a:buNone/>
              <a:tabLst/>
              <a:defRPr/>
            </a:pPr>
            <a:r>
              <a:rPr lang="da-DK" sz="1100" kern="1200" dirty="0">
                <a:solidFill>
                  <a:schemeClr val="tx1"/>
                </a:solidFill>
                <a:effectLst/>
                <a:latin typeface="+mn-lt"/>
                <a:ea typeface="+mn-ea"/>
                <a:cs typeface="+mn-cs"/>
              </a:rPr>
              <a:t>Stemningslejet har betydning for hvilke følelser vi har adgang til. Fx ved depressivt stemningsleje er der begrænset adgang til positive følelser og ved stemningsleje løftet begrænset adgang til negative følelser </a:t>
            </a:r>
          </a:p>
          <a:p>
            <a:pPr marL="0" marR="0" lvl="0" indent="0" algn="l" defTabSz="914363" rtl="0" eaLnBrk="1" fontAlgn="auto" latinLnBrk="0" hangingPunct="1">
              <a:lnSpc>
                <a:spcPct val="100000"/>
              </a:lnSpc>
              <a:spcBef>
                <a:spcPts val="0"/>
              </a:spcBef>
              <a:spcAft>
                <a:spcPts val="0"/>
              </a:spcAft>
              <a:buClrTx/>
              <a:buSzTx/>
              <a:buFontTx/>
              <a:buNone/>
              <a:tabLst/>
              <a:defRPr/>
            </a:pPr>
            <a:r>
              <a:rPr lang="da-DK" sz="1100" kern="1200" dirty="0">
                <a:solidFill>
                  <a:schemeClr val="tx1"/>
                </a:solidFill>
                <a:effectLst/>
                <a:latin typeface="+mn-lt"/>
                <a:ea typeface="+mn-ea"/>
                <a:cs typeface="+mn-cs"/>
              </a:rPr>
              <a:t>. </a:t>
            </a:r>
          </a:p>
          <a:p>
            <a:pPr marL="0" marR="0" lvl="0" indent="0" algn="l" defTabSz="914363" rtl="0" eaLnBrk="1" fontAlgn="auto" latinLnBrk="0" hangingPunct="1">
              <a:lnSpc>
                <a:spcPct val="100000"/>
              </a:lnSpc>
              <a:spcBef>
                <a:spcPts val="0"/>
              </a:spcBef>
              <a:spcAft>
                <a:spcPts val="0"/>
              </a:spcAft>
              <a:buClrTx/>
              <a:buSzTx/>
              <a:buFontTx/>
              <a:buNone/>
              <a:tabLst/>
              <a:defRPr/>
            </a:pPr>
            <a:r>
              <a:rPr lang="da-DK" sz="1100" b="1" kern="1200" dirty="0">
                <a:solidFill>
                  <a:schemeClr val="tx1"/>
                </a:solidFill>
                <a:effectLst/>
                <a:latin typeface="+mn-lt"/>
                <a:ea typeface="+mn-ea"/>
                <a:cs typeface="+mn-cs"/>
              </a:rPr>
              <a:t>Følelsernes funktion</a:t>
            </a:r>
            <a:r>
              <a:rPr lang="da-DK" sz="1100" kern="1200" dirty="0">
                <a:solidFill>
                  <a:schemeClr val="tx1"/>
                </a:solidFill>
                <a:effectLst/>
                <a:latin typeface="+mn-lt"/>
                <a:ea typeface="+mn-ea"/>
                <a:cs typeface="+mn-cs"/>
              </a:rPr>
              <a:t>: at kommunikere til os selv og andre (eks. andre ser, at vi er kede af det eller bange og giver os omsorg), får os til at handle (eks. her er jeg i en farlig situation (angst), eller mine grænser bliver overskredet (vrede), så jeg skal handle/passe på mig selv), bekræfter vores tanker (eks. jeg mærker skyldfølelse, hvilket hænger godt sammen med, at jeg tænker over, at jeg sagde noget tarveligt til en ven i går).</a:t>
            </a:r>
          </a:p>
          <a:p>
            <a:endParaRPr lang="da-DK" sz="1100" dirty="0"/>
          </a:p>
        </p:txBody>
      </p:sp>
      <p:sp>
        <p:nvSpPr>
          <p:cNvPr id="4" name="Pladsholder til slidenummer 3"/>
          <p:cNvSpPr>
            <a:spLocks noGrp="1"/>
          </p:cNvSpPr>
          <p:nvPr>
            <p:ph type="sldNum" sz="quarter" idx="5"/>
          </p:nvPr>
        </p:nvSpPr>
        <p:spPr/>
        <p:txBody>
          <a:bodyPr/>
          <a:lstStyle/>
          <a:p>
            <a:fld id="{82C58B56-B695-4381-BDD7-C7DFF851DD59}" type="slidenum">
              <a:rPr lang="da-DK" smtClean="0"/>
              <a:t>3</a:t>
            </a:fld>
            <a:endParaRPr lang="da-DK"/>
          </a:p>
        </p:txBody>
      </p:sp>
    </p:spTree>
    <p:extLst>
      <p:ext uri="{BB962C8B-B14F-4D97-AF65-F5344CB8AC3E}">
        <p14:creationId xmlns:p14="http://schemas.microsoft.com/office/powerpoint/2010/main" val="43647759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sz="1100" dirty="0"/>
              <a:t>Der er uenighed om hvor mange basale følelser vi har . Der kan skelnes mellem basale følelser og  sammensatte følelser</a:t>
            </a:r>
          </a:p>
          <a:p>
            <a:pPr marL="0" marR="0" lvl="0" indent="0" algn="l" defTabSz="914400" rtl="0" eaLnBrk="1" fontAlgn="auto" latinLnBrk="0" hangingPunct="1">
              <a:lnSpc>
                <a:spcPct val="100000"/>
              </a:lnSpc>
              <a:spcBef>
                <a:spcPts val="0"/>
              </a:spcBef>
              <a:spcAft>
                <a:spcPts val="0"/>
              </a:spcAft>
              <a:buClrTx/>
              <a:buSzTx/>
              <a:buFontTx/>
              <a:buNone/>
              <a:tabLst/>
              <a:defRPr/>
            </a:pPr>
            <a:r>
              <a:rPr lang="da-DK" sz="1100" dirty="0"/>
              <a:t>Sammensat følelse kan være jalousi – der kan være sammensat af </a:t>
            </a:r>
            <a:r>
              <a:rPr lang="da-DK" sz="1100"/>
              <a:t>følelsen af at </a:t>
            </a:r>
            <a:r>
              <a:rPr lang="da-DK" sz="1100" dirty="0"/>
              <a:t>miste, ikke være god nok og vrede</a:t>
            </a:r>
          </a:p>
          <a:p>
            <a:pPr marL="0" marR="0" lvl="0" indent="0" algn="l" defTabSz="914400" rtl="0" eaLnBrk="1" fontAlgn="auto" latinLnBrk="0" hangingPunct="1">
              <a:lnSpc>
                <a:spcPct val="100000"/>
              </a:lnSpc>
              <a:spcBef>
                <a:spcPts val="0"/>
              </a:spcBef>
              <a:spcAft>
                <a:spcPts val="0"/>
              </a:spcAft>
              <a:buClrTx/>
              <a:buSzTx/>
              <a:buFontTx/>
              <a:buNone/>
              <a:tabLst/>
              <a:defRPr/>
            </a:pPr>
            <a:r>
              <a:rPr lang="da-DK" sz="1100" dirty="0"/>
              <a:t>Der kan spørges til om deltagerne tænker at der er flere følelser </a:t>
            </a:r>
          </a:p>
          <a:p>
            <a:pPr marL="0" marR="0" lvl="0" indent="0" algn="l" defTabSz="914400" rtl="0" eaLnBrk="1" fontAlgn="auto" latinLnBrk="0" hangingPunct="1">
              <a:lnSpc>
                <a:spcPct val="100000"/>
              </a:lnSpc>
              <a:spcBef>
                <a:spcPts val="0"/>
              </a:spcBef>
              <a:spcAft>
                <a:spcPts val="0"/>
              </a:spcAft>
              <a:buClrTx/>
              <a:buSzTx/>
              <a:buFontTx/>
              <a:buNone/>
              <a:tabLst/>
              <a:defRPr/>
            </a:pPr>
            <a:endParaRPr lang="da-DK" sz="1100" dirty="0"/>
          </a:p>
          <a:p>
            <a:pPr marL="0" marR="0" lvl="0" indent="0" algn="l" defTabSz="914400" rtl="0" eaLnBrk="1" fontAlgn="auto" latinLnBrk="0" hangingPunct="1">
              <a:lnSpc>
                <a:spcPct val="100000"/>
              </a:lnSpc>
              <a:spcBef>
                <a:spcPts val="0"/>
              </a:spcBef>
              <a:spcAft>
                <a:spcPts val="0"/>
              </a:spcAft>
              <a:buClrTx/>
              <a:buSzTx/>
              <a:buFontTx/>
              <a:buNone/>
              <a:tabLst/>
              <a:defRPr/>
            </a:pPr>
            <a:r>
              <a:rPr lang="da-DK" sz="1100" b="1" dirty="0"/>
              <a:t>Kilder: </a:t>
            </a:r>
            <a:r>
              <a:rPr lang="da-DK" sz="1100" b="1" dirty="0" err="1"/>
              <a:t>Stiegler</a:t>
            </a:r>
            <a:r>
              <a:rPr lang="da-DK" sz="1100" b="1" dirty="0"/>
              <a:t> et al 2024.</a:t>
            </a:r>
          </a:p>
          <a:p>
            <a:endParaRPr lang="da-DK" sz="1100" dirty="0"/>
          </a:p>
        </p:txBody>
      </p:sp>
      <p:sp>
        <p:nvSpPr>
          <p:cNvPr id="4" name="Pladsholder til slidenummer 3"/>
          <p:cNvSpPr>
            <a:spLocks noGrp="1"/>
          </p:cNvSpPr>
          <p:nvPr>
            <p:ph type="sldNum" sz="quarter" idx="5"/>
          </p:nvPr>
        </p:nvSpPr>
        <p:spPr/>
        <p:txBody>
          <a:bodyPr/>
          <a:lstStyle/>
          <a:p>
            <a:fld id="{82C58B56-B695-4381-BDD7-C7DFF851DD59}" type="slidenum">
              <a:rPr lang="da-DK" smtClean="0"/>
              <a:t>4</a:t>
            </a:fld>
            <a:endParaRPr lang="da-DK"/>
          </a:p>
        </p:txBody>
      </p:sp>
    </p:spTree>
    <p:extLst>
      <p:ext uri="{BB962C8B-B14F-4D97-AF65-F5344CB8AC3E}">
        <p14:creationId xmlns:p14="http://schemas.microsoft.com/office/powerpoint/2010/main" val="160378287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dirty="0"/>
          </a:p>
        </p:txBody>
      </p:sp>
      <p:sp>
        <p:nvSpPr>
          <p:cNvPr id="4" name="Pladsholder til slidenummer 3"/>
          <p:cNvSpPr>
            <a:spLocks noGrp="1"/>
          </p:cNvSpPr>
          <p:nvPr>
            <p:ph type="sldNum" sz="quarter" idx="5"/>
          </p:nvPr>
        </p:nvSpPr>
        <p:spPr/>
        <p:txBody>
          <a:bodyPr/>
          <a:lstStyle/>
          <a:p>
            <a:fld id="{82C58B56-B695-4381-BDD7-C7DFF851DD59}" type="slidenum">
              <a:rPr lang="da-DK" smtClean="0"/>
              <a:t>5</a:t>
            </a:fld>
            <a:endParaRPr lang="da-DK"/>
          </a:p>
        </p:txBody>
      </p:sp>
    </p:spTree>
    <p:extLst>
      <p:ext uri="{BB962C8B-B14F-4D97-AF65-F5344CB8AC3E}">
        <p14:creationId xmlns:p14="http://schemas.microsoft.com/office/powerpoint/2010/main" val="124892319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6FAC2B7-398F-2D8A-8E4C-475587721830}"/>
            </a:ext>
          </a:extLst>
        </p:cNvPr>
        <p:cNvGrpSpPr/>
        <p:nvPr/>
      </p:nvGrpSpPr>
      <p:grpSpPr>
        <a:xfrm>
          <a:off x="0" y="0"/>
          <a:ext cx="0" cy="0"/>
          <a:chOff x="0" y="0"/>
          <a:chExt cx="0" cy="0"/>
        </a:xfrm>
      </p:grpSpPr>
      <p:sp>
        <p:nvSpPr>
          <p:cNvPr id="2" name="Pladsholder til slidebillede 1">
            <a:extLst>
              <a:ext uri="{FF2B5EF4-FFF2-40B4-BE49-F238E27FC236}">
                <a16:creationId xmlns:a16="http://schemas.microsoft.com/office/drawing/2014/main" id="{DB496007-DF81-C959-1568-DB155E9D710F}"/>
              </a:ext>
            </a:extLst>
          </p:cNvPr>
          <p:cNvSpPr>
            <a:spLocks noGrp="1" noRot="1" noChangeAspect="1"/>
          </p:cNvSpPr>
          <p:nvPr>
            <p:ph type="sldImg"/>
          </p:nvPr>
        </p:nvSpPr>
        <p:spPr/>
      </p:sp>
      <p:sp>
        <p:nvSpPr>
          <p:cNvPr id="3" name="Pladsholder til noter 2">
            <a:extLst>
              <a:ext uri="{FF2B5EF4-FFF2-40B4-BE49-F238E27FC236}">
                <a16:creationId xmlns:a16="http://schemas.microsoft.com/office/drawing/2014/main" id="{BBB2C516-AA62-3FAD-FF65-B2F154ACDEB4}"/>
              </a:ext>
            </a:extLst>
          </p:cNvPr>
          <p:cNvSpPr>
            <a:spLocks noGrp="1"/>
          </p:cNvSpPr>
          <p:nvPr>
            <p:ph type="body" idx="1"/>
          </p:nvPr>
        </p:nvSpPr>
        <p:spPr/>
        <p:txBody>
          <a:bodyPr/>
          <a:lstStyle/>
          <a:p>
            <a:pPr lvl="0"/>
            <a:r>
              <a:rPr lang="da-DK" sz="1100" b="1" kern="1200" dirty="0">
                <a:solidFill>
                  <a:schemeClr val="tx1"/>
                </a:solidFill>
                <a:effectLst/>
                <a:latin typeface="+mn-lt"/>
                <a:ea typeface="+mn-ea"/>
                <a:cs typeface="+mn-cs"/>
              </a:rPr>
              <a:t>Dialog</a:t>
            </a:r>
          </a:p>
          <a:p>
            <a:pPr lvl="0"/>
            <a:r>
              <a:rPr lang="da-DK" sz="1100" kern="1200" dirty="0">
                <a:solidFill>
                  <a:schemeClr val="tx1"/>
                </a:solidFill>
                <a:effectLst/>
                <a:latin typeface="+mn-lt"/>
                <a:ea typeface="+mn-ea"/>
                <a:cs typeface="+mn-cs"/>
              </a:rPr>
              <a:t>Hvad kan særligt være vanskeligt hos deltagerne. </a:t>
            </a:r>
          </a:p>
          <a:p>
            <a:pPr lvl="0"/>
            <a:r>
              <a:rPr lang="da-DK" sz="1100" kern="1200" dirty="0">
                <a:solidFill>
                  <a:schemeClr val="tx1"/>
                </a:solidFill>
                <a:effectLst/>
                <a:latin typeface="+mn-lt"/>
                <a:ea typeface="+mn-ea"/>
                <a:cs typeface="+mn-cs"/>
              </a:rPr>
              <a:t>Spørg deltagerne,</a:t>
            </a:r>
            <a:r>
              <a:rPr lang="da-DK" sz="1100" kern="1200" baseline="0" dirty="0">
                <a:solidFill>
                  <a:schemeClr val="tx1"/>
                </a:solidFill>
                <a:effectLst/>
                <a:latin typeface="+mn-lt"/>
                <a:ea typeface="+mn-ea"/>
                <a:cs typeface="+mn-cs"/>
              </a:rPr>
              <a:t> </a:t>
            </a:r>
            <a:r>
              <a:rPr lang="da-DK" sz="1100" kern="1200" dirty="0">
                <a:solidFill>
                  <a:schemeClr val="tx1"/>
                </a:solidFill>
                <a:effectLst/>
                <a:latin typeface="+mn-lt"/>
                <a:ea typeface="+mn-ea"/>
                <a:cs typeface="+mn-cs"/>
              </a:rPr>
              <a:t>hvad de evt. kan genkende, og hvad de selv slås med.</a:t>
            </a:r>
          </a:p>
          <a:p>
            <a:endParaRPr lang="da-DK" sz="1100" dirty="0"/>
          </a:p>
        </p:txBody>
      </p:sp>
      <p:sp>
        <p:nvSpPr>
          <p:cNvPr id="4" name="Pladsholder til slidenummer 3">
            <a:extLst>
              <a:ext uri="{FF2B5EF4-FFF2-40B4-BE49-F238E27FC236}">
                <a16:creationId xmlns:a16="http://schemas.microsoft.com/office/drawing/2014/main" id="{166D32BE-CD9C-06EE-BF88-D7A1B661540B}"/>
              </a:ext>
            </a:extLst>
          </p:cNvPr>
          <p:cNvSpPr>
            <a:spLocks noGrp="1"/>
          </p:cNvSpPr>
          <p:nvPr>
            <p:ph type="sldNum" sz="quarter" idx="10"/>
          </p:nvPr>
        </p:nvSpPr>
        <p:spPr/>
        <p:txBody>
          <a:bodyPr/>
          <a:lstStyle/>
          <a:p>
            <a:fld id="{141A7869-108D-408C-94CC-6AF2DC16C9CC}" type="slidenum">
              <a:rPr lang="da-DK" smtClean="0"/>
              <a:t>6</a:t>
            </a:fld>
            <a:endParaRPr lang="da-DK"/>
          </a:p>
        </p:txBody>
      </p:sp>
    </p:spTree>
    <p:extLst>
      <p:ext uri="{BB962C8B-B14F-4D97-AF65-F5344CB8AC3E}">
        <p14:creationId xmlns:p14="http://schemas.microsoft.com/office/powerpoint/2010/main" val="242620888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B37CA81-0A6F-E32B-1A30-46B1D479FC1E}"/>
            </a:ext>
          </a:extLst>
        </p:cNvPr>
        <p:cNvGrpSpPr/>
        <p:nvPr/>
      </p:nvGrpSpPr>
      <p:grpSpPr>
        <a:xfrm>
          <a:off x="0" y="0"/>
          <a:ext cx="0" cy="0"/>
          <a:chOff x="0" y="0"/>
          <a:chExt cx="0" cy="0"/>
        </a:xfrm>
      </p:grpSpPr>
      <p:sp>
        <p:nvSpPr>
          <p:cNvPr id="2" name="Pladsholder til slidebillede 1">
            <a:extLst>
              <a:ext uri="{FF2B5EF4-FFF2-40B4-BE49-F238E27FC236}">
                <a16:creationId xmlns:a16="http://schemas.microsoft.com/office/drawing/2014/main" id="{332AE243-7104-9FF3-E3F4-8356479DC78F}"/>
              </a:ext>
            </a:extLst>
          </p:cNvPr>
          <p:cNvSpPr>
            <a:spLocks noGrp="1" noRot="1" noChangeAspect="1"/>
          </p:cNvSpPr>
          <p:nvPr>
            <p:ph type="sldImg"/>
          </p:nvPr>
        </p:nvSpPr>
        <p:spPr/>
      </p:sp>
      <p:sp>
        <p:nvSpPr>
          <p:cNvPr id="3" name="Pladsholder til noter 2">
            <a:extLst>
              <a:ext uri="{FF2B5EF4-FFF2-40B4-BE49-F238E27FC236}">
                <a16:creationId xmlns:a16="http://schemas.microsoft.com/office/drawing/2014/main" id="{4EF217A1-D989-0943-1B05-9E548B1ACEE3}"/>
              </a:ext>
            </a:extLst>
          </p:cNvPr>
          <p:cNvSpPr>
            <a:spLocks noGrp="1"/>
          </p:cNvSpPr>
          <p:nvPr>
            <p:ph type="body" idx="1"/>
          </p:nvPr>
        </p:nvSpPr>
        <p:spPr/>
        <p:txBody>
          <a:bodyPr/>
          <a:lstStyle/>
          <a:p>
            <a:pPr marL="0" marR="0" lvl="0" indent="0" algn="l" defTabSz="914363" rtl="0" eaLnBrk="1" fontAlgn="auto" latinLnBrk="0" hangingPunct="1">
              <a:lnSpc>
                <a:spcPct val="100000"/>
              </a:lnSpc>
              <a:spcBef>
                <a:spcPts val="0"/>
              </a:spcBef>
              <a:spcAft>
                <a:spcPts val="0"/>
              </a:spcAft>
              <a:buClrTx/>
              <a:buSzTx/>
              <a:buFontTx/>
              <a:buNone/>
              <a:tabLst/>
              <a:defRPr/>
            </a:pPr>
            <a:r>
              <a:rPr lang="da-DK" sz="1100" b="1" kern="1200" dirty="0">
                <a:solidFill>
                  <a:schemeClr val="tx1"/>
                </a:solidFill>
                <a:effectLst/>
                <a:latin typeface="+mn-lt"/>
                <a:ea typeface="+mn-ea"/>
                <a:cs typeface="+mn-cs"/>
              </a:rPr>
              <a:t>Generelt omkring følelser</a:t>
            </a:r>
            <a:r>
              <a:rPr lang="da-DK" sz="1100" kern="1200" dirty="0">
                <a:solidFill>
                  <a:schemeClr val="tx1"/>
                </a:solidFill>
                <a:effectLst/>
                <a:latin typeface="+mn-lt"/>
                <a:ea typeface="+mn-ea"/>
                <a:cs typeface="+mn-cs"/>
              </a:rPr>
              <a:t>: Gælder for alle mennesker, ikke kun mennesker med psykiske lidelser. Det er ikke et mål at slippe af med ubehagelige følelser, men at håndtere dem.</a:t>
            </a:r>
          </a:p>
          <a:p>
            <a:pPr marL="0" marR="0" lvl="0" indent="0" algn="l" defTabSz="914363" rtl="0" eaLnBrk="1" fontAlgn="auto" latinLnBrk="0" hangingPunct="1">
              <a:lnSpc>
                <a:spcPct val="100000"/>
              </a:lnSpc>
              <a:spcBef>
                <a:spcPts val="0"/>
              </a:spcBef>
              <a:spcAft>
                <a:spcPts val="0"/>
              </a:spcAft>
              <a:buClrTx/>
              <a:buSzTx/>
              <a:buFontTx/>
              <a:buNone/>
              <a:tabLst/>
              <a:defRPr/>
            </a:pPr>
            <a:r>
              <a:rPr lang="da-DK" sz="1100" kern="1200" dirty="0">
                <a:solidFill>
                  <a:schemeClr val="tx1"/>
                </a:solidFill>
                <a:effectLst/>
                <a:latin typeface="+mn-lt"/>
                <a:ea typeface="+mn-ea"/>
                <a:cs typeface="+mn-cs"/>
              </a:rPr>
              <a:t>Mål kan i stedet  være at blive mere fleksibel i sin evne til at regulere følelser, kunne finde strategier der er hensigtsmæssige i den specifikke kontekst man er i.</a:t>
            </a:r>
          </a:p>
          <a:p>
            <a:pPr marL="0" marR="0" lvl="0" indent="0" algn="l" defTabSz="914363" rtl="0" eaLnBrk="1" fontAlgn="auto" latinLnBrk="0" hangingPunct="1">
              <a:lnSpc>
                <a:spcPct val="100000"/>
              </a:lnSpc>
              <a:spcBef>
                <a:spcPts val="0"/>
              </a:spcBef>
              <a:spcAft>
                <a:spcPts val="0"/>
              </a:spcAft>
              <a:buClrTx/>
              <a:buSzTx/>
              <a:buFontTx/>
              <a:buNone/>
              <a:tabLst/>
              <a:defRPr/>
            </a:pPr>
            <a:endParaRPr lang="da-DK" sz="1100" kern="1200" dirty="0">
              <a:solidFill>
                <a:schemeClr val="tx1"/>
              </a:solidFill>
              <a:effectLst/>
              <a:latin typeface="+mn-lt"/>
              <a:ea typeface="+mn-ea"/>
              <a:cs typeface="+mn-cs"/>
            </a:endParaRPr>
          </a:p>
          <a:p>
            <a:pPr marL="0" marR="0" lvl="0" indent="0" algn="l" defTabSz="914363" rtl="0" eaLnBrk="1" fontAlgn="auto" latinLnBrk="0" hangingPunct="1">
              <a:lnSpc>
                <a:spcPct val="100000"/>
              </a:lnSpc>
              <a:spcBef>
                <a:spcPts val="0"/>
              </a:spcBef>
              <a:spcAft>
                <a:spcPts val="0"/>
              </a:spcAft>
              <a:buClrTx/>
              <a:buSzTx/>
              <a:buFontTx/>
              <a:buNone/>
              <a:tabLst/>
              <a:defRPr/>
            </a:pPr>
            <a:endParaRPr lang="da-DK" sz="1100" kern="1200" dirty="0">
              <a:solidFill>
                <a:schemeClr val="tx1"/>
              </a:solidFill>
              <a:effectLst/>
              <a:latin typeface="+mn-lt"/>
              <a:ea typeface="+mn-ea"/>
              <a:cs typeface="+mn-cs"/>
            </a:endParaRPr>
          </a:p>
          <a:p>
            <a:endParaRPr lang="da-DK" sz="1100" dirty="0"/>
          </a:p>
        </p:txBody>
      </p:sp>
      <p:sp>
        <p:nvSpPr>
          <p:cNvPr id="4" name="Pladsholder til slidenummer 3">
            <a:extLst>
              <a:ext uri="{FF2B5EF4-FFF2-40B4-BE49-F238E27FC236}">
                <a16:creationId xmlns:a16="http://schemas.microsoft.com/office/drawing/2014/main" id="{588E8F09-194D-CE20-23A3-C64FF2E100BB}"/>
              </a:ext>
            </a:extLst>
          </p:cNvPr>
          <p:cNvSpPr>
            <a:spLocks noGrp="1"/>
          </p:cNvSpPr>
          <p:nvPr>
            <p:ph type="sldNum" sz="quarter" idx="10"/>
          </p:nvPr>
        </p:nvSpPr>
        <p:spPr/>
        <p:txBody>
          <a:bodyPr/>
          <a:lstStyle/>
          <a:p>
            <a:fld id="{141A7869-108D-408C-94CC-6AF2DC16C9CC}" type="slidenum">
              <a:rPr lang="da-DK" smtClean="0"/>
              <a:t>7</a:t>
            </a:fld>
            <a:endParaRPr lang="da-DK"/>
          </a:p>
        </p:txBody>
      </p:sp>
    </p:spTree>
    <p:extLst>
      <p:ext uri="{BB962C8B-B14F-4D97-AF65-F5344CB8AC3E}">
        <p14:creationId xmlns:p14="http://schemas.microsoft.com/office/powerpoint/2010/main" val="236464670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sz="1100" dirty="0"/>
              <a:t>Indre forestillingsbilleder – er mentale billeder man ser for sit indre øje– på engelsk </a:t>
            </a:r>
            <a:r>
              <a:rPr lang="da-DK" sz="1100" dirty="0" err="1"/>
              <a:t>imagery</a:t>
            </a:r>
            <a:r>
              <a:rPr lang="da-DK" sz="1100" dirty="0"/>
              <a:t> - har gennem forskning og klinik vist sig at kunne forstærke følelser af såvel negativ som positiv karakter fx angst, suicidale forestillinger og positive fremtidsbilleder ved bipolar lidelse </a:t>
            </a:r>
          </a:p>
        </p:txBody>
      </p:sp>
      <p:sp>
        <p:nvSpPr>
          <p:cNvPr id="4" name="Pladsholder til slidenummer 3"/>
          <p:cNvSpPr>
            <a:spLocks noGrp="1"/>
          </p:cNvSpPr>
          <p:nvPr>
            <p:ph type="sldNum" sz="quarter" idx="5"/>
          </p:nvPr>
        </p:nvSpPr>
        <p:spPr/>
        <p:txBody>
          <a:bodyPr/>
          <a:lstStyle/>
          <a:p>
            <a:fld id="{82C58B56-B695-4381-BDD7-C7DFF851DD59}" type="slidenum">
              <a:rPr lang="da-DK" smtClean="0"/>
              <a:t>8</a:t>
            </a:fld>
            <a:endParaRPr lang="da-DK"/>
          </a:p>
        </p:txBody>
      </p:sp>
    </p:spTree>
    <p:extLst>
      <p:ext uri="{BB962C8B-B14F-4D97-AF65-F5344CB8AC3E}">
        <p14:creationId xmlns:p14="http://schemas.microsoft.com/office/powerpoint/2010/main" val="188362479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sz="1100" dirty="0"/>
              <a:t>Spørger </a:t>
            </a:r>
            <a:r>
              <a:rPr lang="da-DK" sz="1100" dirty="0" err="1"/>
              <a:t>evt</a:t>
            </a:r>
            <a:r>
              <a:rPr lang="da-DK" sz="1100" dirty="0"/>
              <a:t> til deltagernes egne oplevelser med forestillingsbilleder.</a:t>
            </a:r>
          </a:p>
        </p:txBody>
      </p:sp>
      <p:sp>
        <p:nvSpPr>
          <p:cNvPr id="4" name="Pladsholder til slidenummer 3"/>
          <p:cNvSpPr>
            <a:spLocks noGrp="1"/>
          </p:cNvSpPr>
          <p:nvPr>
            <p:ph type="sldNum" sz="quarter" idx="5"/>
          </p:nvPr>
        </p:nvSpPr>
        <p:spPr/>
        <p:txBody>
          <a:bodyPr/>
          <a:lstStyle/>
          <a:p>
            <a:fld id="{82C58B56-B695-4381-BDD7-C7DFF851DD59}" type="slidenum">
              <a:rPr lang="da-DK" smtClean="0"/>
              <a:t>9</a:t>
            </a:fld>
            <a:endParaRPr lang="da-DK"/>
          </a:p>
        </p:txBody>
      </p:sp>
    </p:spTree>
    <p:extLst>
      <p:ext uri="{BB962C8B-B14F-4D97-AF65-F5344CB8AC3E}">
        <p14:creationId xmlns:p14="http://schemas.microsoft.com/office/powerpoint/2010/main" val="282547813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3_Titelslide">
    <p:bg>
      <p:bgPr>
        <a:blipFill dpi="0" rotWithShape="1">
          <a:blip r:embed="rId2">
            <a:alphaModFix amt="30000"/>
            <a:lum/>
          </a:blip>
          <a:srcRect/>
          <a:stretch>
            <a:fillRect/>
          </a:stretch>
        </a:blipFill>
        <a:effectLst/>
      </p:bgPr>
    </p:bg>
    <p:spTree>
      <p:nvGrpSpPr>
        <p:cNvPr id="1" name=""/>
        <p:cNvGrpSpPr/>
        <p:nvPr/>
      </p:nvGrpSpPr>
      <p:grpSpPr>
        <a:xfrm>
          <a:off x="0" y="0"/>
          <a:ext cx="0" cy="0"/>
          <a:chOff x="0" y="0"/>
          <a:chExt cx="0" cy="0"/>
        </a:xfrm>
      </p:grpSpPr>
      <p:sp>
        <p:nvSpPr>
          <p:cNvPr id="7" name="Rektangel 6">
            <a:extLst>
              <a:ext uri="{FF2B5EF4-FFF2-40B4-BE49-F238E27FC236}">
                <a16:creationId xmlns:a16="http://schemas.microsoft.com/office/drawing/2014/main" id="{D14205D4-718A-C47D-B6F7-4D086E5409D4}"/>
              </a:ext>
            </a:extLst>
          </p:cNvPr>
          <p:cNvSpPr/>
          <p:nvPr userDrawn="1"/>
        </p:nvSpPr>
        <p:spPr>
          <a:xfrm>
            <a:off x="1014884" y="1205793"/>
            <a:ext cx="10088545" cy="4672483"/>
          </a:xfrm>
          <a:prstGeom prst="rect">
            <a:avLst/>
          </a:prstGeom>
          <a:solidFill>
            <a:schemeClr val="bg1">
              <a:alpha val="7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dirty="0"/>
          </a:p>
        </p:txBody>
      </p:sp>
      <p:sp>
        <p:nvSpPr>
          <p:cNvPr id="2" name="Titel 1"/>
          <p:cNvSpPr>
            <a:spLocks noGrp="1"/>
          </p:cNvSpPr>
          <p:nvPr>
            <p:ph type="ctrTitle"/>
          </p:nvPr>
        </p:nvSpPr>
        <p:spPr>
          <a:xfrm>
            <a:off x="6561574" y="1522315"/>
            <a:ext cx="4106425" cy="2258943"/>
          </a:xfrm>
        </p:spPr>
        <p:txBody>
          <a:bodyPr anchor="b">
            <a:normAutofit/>
          </a:bodyPr>
          <a:lstStyle>
            <a:lvl1pPr algn="l">
              <a:defRPr sz="4400"/>
            </a:lvl1pPr>
          </a:lstStyle>
          <a:p>
            <a:r>
              <a:rPr lang="da-DK"/>
              <a:t>Klik for at redigere titeltypografien i masteren</a:t>
            </a:r>
            <a:endParaRPr lang="da-DK" dirty="0"/>
          </a:p>
        </p:txBody>
      </p:sp>
      <p:sp>
        <p:nvSpPr>
          <p:cNvPr id="3" name="Undertitel 2"/>
          <p:cNvSpPr>
            <a:spLocks noGrp="1"/>
          </p:cNvSpPr>
          <p:nvPr>
            <p:ph type="subTitle" idx="1"/>
          </p:nvPr>
        </p:nvSpPr>
        <p:spPr>
          <a:xfrm>
            <a:off x="6561574" y="3873333"/>
            <a:ext cx="4106425" cy="1753733"/>
          </a:xfrm>
        </p:spPr>
        <p:txBody>
          <a:bodyPr>
            <a:normAutofit/>
          </a:bodyPr>
          <a:lstStyle>
            <a:lvl1pPr marL="0" indent="0" algn="l">
              <a:buNone/>
              <a:defRPr sz="18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a-DK"/>
              <a:t>Klik for at redigere undertiteltypografien i masteren</a:t>
            </a:r>
            <a:endParaRPr lang="da-DK" dirty="0"/>
          </a:p>
        </p:txBody>
      </p:sp>
      <p:sp>
        <p:nvSpPr>
          <p:cNvPr id="9" name="Pladsholder til billede 8">
            <a:extLst>
              <a:ext uri="{FF2B5EF4-FFF2-40B4-BE49-F238E27FC236}">
                <a16:creationId xmlns:a16="http://schemas.microsoft.com/office/drawing/2014/main" id="{64C1CB41-8C26-1C5A-A23A-974290272560}"/>
              </a:ext>
            </a:extLst>
          </p:cNvPr>
          <p:cNvSpPr>
            <a:spLocks noGrp="1"/>
          </p:cNvSpPr>
          <p:nvPr>
            <p:ph type="pic" sz="quarter" idx="13"/>
          </p:nvPr>
        </p:nvSpPr>
        <p:spPr>
          <a:xfrm>
            <a:off x="1524001" y="1522316"/>
            <a:ext cx="4762499" cy="4104750"/>
          </a:xfrm>
        </p:spPr>
        <p:txBody>
          <a:bodyPr/>
          <a:lstStyle>
            <a:lvl1pPr marL="0" indent="0">
              <a:buNone/>
              <a:defRPr/>
            </a:lvl1pPr>
          </a:lstStyle>
          <a:p>
            <a:r>
              <a:rPr lang="da-DK"/>
              <a:t>Klik på ikonet for at tilføje et billede</a:t>
            </a:r>
          </a:p>
        </p:txBody>
      </p:sp>
    </p:spTree>
    <p:extLst>
      <p:ext uri="{BB962C8B-B14F-4D97-AF65-F5344CB8AC3E}">
        <p14:creationId xmlns:p14="http://schemas.microsoft.com/office/powerpoint/2010/main" val="277145365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Billede med billedtekst">
    <p:spTree>
      <p:nvGrpSpPr>
        <p:cNvPr id="1" name=""/>
        <p:cNvGrpSpPr/>
        <p:nvPr/>
      </p:nvGrpSpPr>
      <p:grpSpPr>
        <a:xfrm>
          <a:off x="0" y="0"/>
          <a:ext cx="0" cy="0"/>
          <a:chOff x="0" y="0"/>
          <a:chExt cx="0" cy="0"/>
        </a:xfrm>
      </p:grpSpPr>
      <p:sp>
        <p:nvSpPr>
          <p:cNvPr id="2" name="Titel 1"/>
          <p:cNvSpPr>
            <a:spLocks noGrp="1"/>
          </p:cNvSpPr>
          <p:nvPr>
            <p:ph type="title"/>
          </p:nvPr>
        </p:nvSpPr>
        <p:spPr>
          <a:xfrm>
            <a:off x="839788" y="457200"/>
            <a:ext cx="3932237" cy="1600200"/>
          </a:xfrm>
        </p:spPr>
        <p:txBody>
          <a:bodyPr anchor="b"/>
          <a:lstStyle>
            <a:lvl1pPr>
              <a:defRPr sz="3200"/>
            </a:lvl1pPr>
          </a:lstStyle>
          <a:p>
            <a:r>
              <a:rPr lang="da-DK"/>
              <a:t>Klik for at redigere titeltypografien i masteren</a:t>
            </a:r>
          </a:p>
        </p:txBody>
      </p:sp>
      <p:sp>
        <p:nvSpPr>
          <p:cNvPr id="3" name="Pladsholder til billede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da-DK"/>
              <a:t>Klik på ikonet for at tilføje et billede</a:t>
            </a:r>
          </a:p>
        </p:txBody>
      </p:sp>
      <p:sp>
        <p:nvSpPr>
          <p:cNvPr id="4" name="Pladsholder til tekst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a-DK"/>
              <a:t>Klik for at redigere teksttypografierne i masteren</a:t>
            </a:r>
          </a:p>
        </p:txBody>
      </p:sp>
    </p:spTree>
    <p:extLst>
      <p:ext uri="{BB962C8B-B14F-4D97-AF65-F5344CB8AC3E}">
        <p14:creationId xmlns:p14="http://schemas.microsoft.com/office/powerpoint/2010/main" val="124918264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Titelslide">
    <p:bg>
      <p:bgPr>
        <a:blipFill dpi="0" rotWithShape="1">
          <a:blip r:embed="rId2">
            <a:alphaModFix amt="30000"/>
            <a:lum/>
          </a:blip>
          <a:srcRect/>
          <a:stretch>
            <a:fillRect/>
          </a:stretch>
        </a:blipFill>
        <a:effectLst/>
      </p:bgPr>
    </p:bg>
    <p:spTree>
      <p:nvGrpSpPr>
        <p:cNvPr id="1" name=""/>
        <p:cNvGrpSpPr/>
        <p:nvPr/>
      </p:nvGrpSpPr>
      <p:grpSpPr>
        <a:xfrm>
          <a:off x="0" y="0"/>
          <a:ext cx="0" cy="0"/>
          <a:chOff x="0" y="0"/>
          <a:chExt cx="0" cy="0"/>
        </a:xfrm>
      </p:grpSpPr>
      <p:sp>
        <p:nvSpPr>
          <p:cNvPr id="2" name="Titel 1"/>
          <p:cNvSpPr>
            <a:spLocks noGrp="1"/>
          </p:cNvSpPr>
          <p:nvPr>
            <p:ph type="ctrTitle"/>
          </p:nvPr>
        </p:nvSpPr>
        <p:spPr>
          <a:xfrm>
            <a:off x="1524000" y="1122363"/>
            <a:ext cx="9144000" cy="2387600"/>
          </a:xfrm>
        </p:spPr>
        <p:txBody>
          <a:bodyPr anchor="b"/>
          <a:lstStyle>
            <a:lvl1pPr algn="ctr">
              <a:defRPr sz="6000"/>
            </a:lvl1pPr>
          </a:lstStyle>
          <a:p>
            <a:r>
              <a:rPr lang="da-DK"/>
              <a:t>Klik for at redigere titeltypografien i masteren</a:t>
            </a:r>
            <a:endParaRPr lang="da-DK" dirty="0"/>
          </a:p>
        </p:txBody>
      </p:sp>
      <p:sp>
        <p:nvSpPr>
          <p:cNvPr id="3" name="Undertitel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a-DK"/>
              <a:t>Klik for at redigere undertiteltypografien i masteren</a:t>
            </a:r>
          </a:p>
        </p:txBody>
      </p:sp>
    </p:spTree>
    <p:extLst>
      <p:ext uri="{BB962C8B-B14F-4D97-AF65-F5344CB8AC3E}">
        <p14:creationId xmlns:p14="http://schemas.microsoft.com/office/powerpoint/2010/main" val="371791372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2_Titelslide">
    <p:bg>
      <p:bgPr>
        <a:solidFill>
          <a:schemeClr val="accent1">
            <a:alpha val="15000"/>
          </a:schemeClr>
        </a:solidFill>
        <a:effectLst/>
      </p:bgPr>
    </p:bg>
    <p:spTree>
      <p:nvGrpSpPr>
        <p:cNvPr id="1" name=""/>
        <p:cNvGrpSpPr/>
        <p:nvPr/>
      </p:nvGrpSpPr>
      <p:grpSpPr>
        <a:xfrm>
          <a:off x="0" y="0"/>
          <a:ext cx="0" cy="0"/>
          <a:chOff x="0" y="0"/>
          <a:chExt cx="0" cy="0"/>
        </a:xfrm>
      </p:grpSpPr>
      <p:sp>
        <p:nvSpPr>
          <p:cNvPr id="2" name="Titel 1"/>
          <p:cNvSpPr>
            <a:spLocks noGrp="1"/>
          </p:cNvSpPr>
          <p:nvPr>
            <p:ph type="ctrTitle"/>
          </p:nvPr>
        </p:nvSpPr>
        <p:spPr>
          <a:xfrm>
            <a:off x="1524000" y="1122363"/>
            <a:ext cx="9144000" cy="2387600"/>
          </a:xfrm>
        </p:spPr>
        <p:txBody>
          <a:bodyPr anchor="b"/>
          <a:lstStyle>
            <a:lvl1pPr algn="ctr">
              <a:defRPr sz="6000"/>
            </a:lvl1pPr>
          </a:lstStyle>
          <a:p>
            <a:r>
              <a:rPr lang="da-DK"/>
              <a:t>Klik for at redigere titeltypografien i masteren</a:t>
            </a:r>
            <a:endParaRPr lang="da-DK" dirty="0"/>
          </a:p>
        </p:txBody>
      </p:sp>
      <p:sp>
        <p:nvSpPr>
          <p:cNvPr id="3" name="Undertitel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a-DK"/>
              <a:t>Klik for at redigere undertiteltypografien i masteren</a:t>
            </a:r>
          </a:p>
        </p:txBody>
      </p:sp>
    </p:spTree>
    <p:extLst>
      <p:ext uri="{BB962C8B-B14F-4D97-AF65-F5344CB8AC3E}">
        <p14:creationId xmlns:p14="http://schemas.microsoft.com/office/powerpoint/2010/main" val="418626760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el og indholdsobjekt">
    <p:spTree>
      <p:nvGrpSpPr>
        <p:cNvPr id="1" name=""/>
        <p:cNvGrpSpPr/>
        <p:nvPr/>
      </p:nvGrpSpPr>
      <p:grpSpPr>
        <a:xfrm>
          <a:off x="0" y="0"/>
          <a:ext cx="0" cy="0"/>
          <a:chOff x="0" y="0"/>
          <a:chExt cx="0" cy="0"/>
        </a:xfrm>
      </p:grpSpPr>
      <p:sp>
        <p:nvSpPr>
          <p:cNvPr id="2" name="Titel 1"/>
          <p:cNvSpPr>
            <a:spLocks noGrp="1"/>
          </p:cNvSpPr>
          <p:nvPr>
            <p:ph type="title"/>
          </p:nvPr>
        </p:nvSpPr>
        <p:spPr>
          <a:xfrm>
            <a:off x="838200" y="874059"/>
            <a:ext cx="10515600" cy="772351"/>
          </a:xfrm>
        </p:spPr>
        <p:txBody>
          <a:bodyPr/>
          <a:lstStyle/>
          <a:p>
            <a:r>
              <a:rPr lang="da-DK"/>
              <a:t>Klik for at redigere titeltypografien i masteren</a:t>
            </a:r>
            <a:endParaRPr lang="da-DK" dirty="0"/>
          </a:p>
        </p:txBody>
      </p:sp>
      <p:sp>
        <p:nvSpPr>
          <p:cNvPr id="3" name="Pladsholder til indhold 2"/>
          <p:cNvSpPr>
            <a:spLocks noGrp="1"/>
          </p:cNvSpPr>
          <p:nvPr>
            <p:ph idx="1"/>
          </p:nvPr>
        </p:nvSpPr>
        <p:spPr>
          <a:xfrm>
            <a:off x="838200" y="1846907"/>
            <a:ext cx="10515600" cy="4399984"/>
          </a:xfrm>
        </p:spPr>
        <p:txBody>
          <a:body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Tree>
    <p:extLst>
      <p:ext uri="{BB962C8B-B14F-4D97-AF65-F5344CB8AC3E}">
        <p14:creationId xmlns:p14="http://schemas.microsoft.com/office/powerpoint/2010/main" val="215349281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o indholdsobjekter">
    <p:spTree>
      <p:nvGrpSpPr>
        <p:cNvPr id="1" name=""/>
        <p:cNvGrpSpPr/>
        <p:nvPr/>
      </p:nvGrpSpPr>
      <p:grpSpPr>
        <a:xfrm>
          <a:off x="0" y="0"/>
          <a:ext cx="0" cy="0"/>
          <a:chOff x="0" y="0"/>
          <a:chExt cx="0" cy="0"/>
        </a:xfrm>
      </p:grpSpPr>
      <p:sp>
        <p:nvSpPr>
          <p:cNvPr id="2" name="Titel 1"/>
          <p:cNvSpPr>
            <a:spLocks noGrp="1"/>
          </p:cNvSpPr>
          <p:nvPr>
            <p:ph type="title"/>
          </p:nvPr>
        </p:nvSpPr>
        <p:spPr>
          <a:xfrm>
            <a:off x="838200" y="873887"/>
            <a:ext cx="10515600" cy="772351"/>
          </a:xfrm>
        </p:spPr>
        <p:txBody>
          <a:bodyPr/>
          <a:lstStyle/>
          <a:p>
            <a:r>
              <a:rPr lang="da-DK"/>
              <a:t>Klik for at redigere titeltypografien i masteren</a:t>
            </a:r>
          </a:p>
        </p:txBody>
      </p:sp>
      <p:sp>
        <p:nvSpPr>
          <p:cNvPr id="3" name="Pladsholder til indhold 2"/>
          <p:cNvSpPr>
            <a:spLocks noGrp="1"/>
          </p:cNvSpPr>
          <p:nvPr>
            <p:ph sz="half" idx="1"/>
          </p:nvPr>
        </p:nvSpPr>
        <p:spPr>
          <a:xfrm>
            <a:off x="838200" y="1825625"/>
            <a:ext cx="5181600" cy="4351338"/>
          </a:xfrm>
        </p:spPr>
        <p:txBody>
          <a:body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4" name="Pladsholder til indhold 3"/>
          <p:cNvSpPr>
            <a:spLocks noGrp="1"/>
          </p:cNvSpPr>
          <p:nvPr>
            <p:ph sz="half" idx="2"/>
          </p:nvPr>
        </p:nvSpPr>
        <p:spPr>
          <a:xfrm>
            <a:off x="6172200" y="1825625"/>
            <a:ext cx="5181600" cy="4351338"/>
          </a:xfrm>
        </p:spPr>
        <p:txBody>
          <a:body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Tree>
    <p:extLst>
      <p:ext uri="{BB962C8B-B14F-4D97-AF65-F5344CB8AC3E}">
        <p14:creationId xmlns:p14="http://schemas.microsoft.com/office/powerpoint/2010/main" val="318597676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Sammenligning">
    <p:spTree>
      <p:nvGrpSpPr>
        <p:cNvPr id="1" name=""/>
        <p:cNvGrpSpPr/>
        <p:nvPr/>
      </p:nvGrpSpPr>
      <p:grpSpPr>
        <a:xfrm>
          <a:off x="0" y="0"/>
          <a:ext cx="0" cy="0"/>
          <a:chOff x="0" y="0"/>
          <a:chExt cx="0" cy="0"/>
        </a:xfrm>
      </p:grpSpPr>
      <p:sp>
        <p:nvSpPr>
          <p:cNvPr id="2" name="Titel 1"/>
          <p:cNvSpPr>
            <a:spLocks noGrp="1"/>
          </p:cNvSpPr>
          <p:nvPr>
            <p:ph type="title"/>
          </p:nvPr>
        </p:nvSpPr>
        <p:spPr>
          <a:xfrm>
            <a:off x="839788" y="365125"/>
            <a:ext cx="10515600" cy="1325563"/>
          </a:xfrm>
        </p:spPr>
        <p:txBody>
          <a:bodyPr/>
          <a:lstStyle/>
          <a:p>
            <a:r>
              <a:rPr lang="da-DK"/>
              <a:t>Klik for at redigere titeltypografien i masteren</a:t>
            </a:r>
          </a:p>
        </p:txBody>
      </p:sp>
      <p:sp>
        <p:nvSpPr>
          <p:cNvPr id="3" name="Pladsholder til tekst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a-DK"/>
              <a:t>Klik for at redigere teksttypografierne i masteren</a:t>
            </a:r>
          </a:p>
        </p:txBody>
      </p:sp>
      <p:sp>
        <p:nvSpPr>
          <p:cNvPr id="4" name="Pladsholder til indhold 3"/>
          <p:cNvSpPr>
            <a:spLocks noGrp="1"/>
          </p:cNvSpPr>
          <p:nvPr>
            <p:ph sz="half" idx="2"/>
          </p:nvPr>
        </p:nvSpPr>
        <p:spPr>
          <a:xfrm>
            <a:off x="839788" y="2505075"/>
            <a:ext cx="5157787" cy="3684588"/>
          </a:xfrm>
        </p:spPr>
        <p:txBody>
          <a:body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5" name="Pladsholder til tekst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a-DK"/>
              <a:t>Klik for at redigere teksttypografierne i masteren</a:t>
            </a:r>
          </a:p>
        </p:txBody>
      </p:sp>
      <p:sp>
        <p:nvSpPr>
          <p:cNvPr id="6" name="Pladsholder til indhold 5"/>
          <p:cNvSpPr>
            <a:spLocks noGrp="1"/>
          </p:cNvSpPr>
          <p:nvPr>
            <p:ph sz="quarter" idx="4"/>
          </p:nvPr>
        </p:nvSpPr>
        <p:spPr>
          <a:xfrm>
            <a:off x="6172200" y="2505075"/>
            <a:ext cx="5183188" cy="3684588"/>
          </a:xfrm>
        </p:spPr>
        <p:txBody>
          <a:body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Tree>
    <p:extLst>
      <p:ext uri="{BB962C8B-B14F-4D97-AF65-F5344CB8AC3E}">
        <p14:creationId xmlns:p14="http://schemas.microsoft.com/office/powerpoint/2010/main" val="193662747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Kun titel">
    <p:spTree>
      <p:nvGrpSpPr>
        <p:cNvPr id="1" name=""/>
        <p:cNvGrpSpPr/>
        <p:nvPr/>
      </p:nvGrpSpPr>
      <p:grpSpPr>
        <a:xfrm>
          <a:off x="0" y="0"/>
          <a:ext cx="0" cy="0"/>
          <a:chOff x="0" y="0"/>
          <a:chExt cx="0" cy="0"/>
        </a:xfrm>
      </p:grpSpPr>
      <p:sp>
        <p:nvSpPr>
          <p:cNvPr id="2" name="Titel 1"/>
          <p:cNvSpPr>
            <a:spLocks noGrp="1"/>
          </p:cNvSpPr>
          <p:nvPr>
            <p:ph type="title"/>
          </p:nvPr>
        </p:nvSpPr>
        <p:spPr>
          <a:xfrm>
            <a:off x="838200" y="872205"/>
            <a:ext cx="10515600" cy="772351"/>
          </a:xfrm>
        </p:spPr>
        <p:txBody>
          <a:bodyPr/>
          <a:lstStyle>
            <a:lvl1pPr algn="l">
              <a:defRPr/>
            </a:lvl1pPr>
          </a:lstStyle>
          <a:p>
            <a:r>
              <a:rPr lang="da-DK"/>
              <a:t>Klik for at redigere titeltypografien i masteren</a:t>
            </a:r>
            <a:endParaRPr lang="da-DK" dirty="0"/>
          </a:p>
        </p:txBody>
      </p:sp>
    </p:spTree>
    <p:extLst>
      <p:ext uri="{BB962C8B-B14F-4D97-AF65-F5344CB8AC3E}">
        <p14:creationId xmlns:p14="http://schemas.microsoft.com/office/powerpoint/2010/main" val="183051816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Tree>
    <p:extLst>
      <p:ext uri="{BB962C8B-B14F-4D97-AF65-F5344CB8AC3E}">
        <p14:creationId xmlns:p14="http://schemas.microsoft.com/office/powerpoint/2010/main" val="419279972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Indhold med billedtekst">
    <p:spTree>
      <p:nvGrpSpPr>
        <p:cNvPr id="1" name=""/>
        <p:cNvGrpSpPr/>
        <p:nvPr/>
      </p:nvGrpSpPr>
      <p:grpSpPr>
        <a:xfrm>
          <a:off x="0" y="0"/>
          <a:ext cx="0" cy="0"/>
          <a:chOff x="0" y="0"/>
          <a:chExt cx="0" cy="0"/>
        </a:xfrm>
      </p:grpSpPr>
      <p:sp>
        <p:nvSpPr>
          <p:cNvPr id="2" name="Titel 1"/>
          <p:cNvSpPr>
            <a:spLocks noGrp="1"/>
          </p:cNvSpPr>
          <p:nvPr>
            <p:ph type="title"/>
          </p:nvPr>
        </p:nvSpPr>
        <p:spPr>
          <a:xfrm>
            <a:off x="839788" y="457200"/>
            <a:ext cx="3932237" cy="1600200"/>
          </a:xfrm>
        </p:spPr>
        <p:txBody>
          <a:bodyPr anchor="b"/>
          <a:lstStyle>
            <a:lvl1pPr>
              <a:defRPr sz="3200"/>
            </a:lvl1pPr>
          </a:lstStyle>
          <a:p>
            <a:r>
              <a:rPr lang="da-DK"/>
              <a:t>Klik for at redigere titeltypografien i masteren</a:t>
            </a:r>
          </a:p>
        </p:txBody>
      </p:sp>
      <p:sp>
        <p:nvSpPr>
          <p:cNvPr id="3" name="Pladsholder til indhold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4" name="Pladsholder til tekst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a-DK"/>
              <a:t>Klik for at redigere teksttypografierne i masteren</a:t>
            </a:r>
          </a:p>
        </p:txBody>
      </p:sp>
    </p:spTree>
    <p:extLst>
      <p:ext uri="{BB962C8B-B14F-4D97-AF65-F5344CB8AC3E}">
        <p14:creationId xmlns:p14="http://schemas.microsoft.com/office/powerpoint/2010/main" val="15397730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lumMod val="20000"/>
            <a:lumOff val="80000"/>
          </a:schemeClr>
        </a:solidFill>
        <a:effectLst/>
      </p:bgPr>
    </p:bg>
    <p:spTree>
      <p:nvGrpSpPr>
        <p:cNvPr id="1" name=""/>
        <p:cNvGrpSpPr/>
        <p:nvPr/>
      </p:nvGrpSpPr>
      <p:grpSpPr>
        <a:xfrm>
          <a:off x="0" y="0"/>
          <a:ext cx="0" cy="0"/>
          <a:chOff x="0" y="0"/>
          <a:chExt cx="0" cy="0"/>
        </a:xfrm>
      </p:grpSpPr>
      <p:sp>
        <p:nvSpPr>
          <p:cNvPr id="2" name="Pladsholder til titel 1"/>
          <p:cNvSpPr>
            <a:spLocks noGrp="1"/>
          </p:cNvSpPr>
          <p:nvPr>
            <p:ph type="title"/>
          </p:nvPr>
        </p:nvSpPr>
        <p:spPr>
          <a:xfrm>
            <a:off x="838200" y="860119"/>
            <a:ext cx="10515600" cy="772351"/>
          </a:xfrm>
          <a:prstGeom prst="rect">
            <a:avLst/>
          </a:prstGeom>
        </p:spPr>
        <p:txBody>
          <a:bodyPr vert="horz" lIns="91440" tIns="45720" rIns="91440" bIns="45720" rtlCol="0" anchor="ctr">
            <a:normAutofit/>
          </a:bodyPr>
          <a:lstStyle/>
          <a:p>
            <a:r>
              <a:rPr lang="da-DK" dirty="0"/>
              <a:t>Klik for at redigere i master</a:t>
            </a:r>
          </a:p>
        </p:txBody>
      </p:sp>
      <p:sp>
        <p:nvSpPr>
          <p:cNvPr id="3" name="Pladsholder til tekst 2"/>
          <p:cNvSpPr>
            <a:spLocks noGrp="1"/>
          </p:cNvSpPr>
          <p:nvPr>
            <p:ph type="body" idx="1"/>
          </p:nvPr>
        </p:nvSpPr>
        <p:spPr>
          <a:xfrm>
            <a:off x="838200" y="1753774"/>
            <a:ext cx="10515600" cy="4475010"/>
          </a:xfrm>
          <a:prstGeom prst="rect">
            <a:avLst/>
          </a:prstGeom>
        </p:spPr>
        <p:txBody>
          <a:bodyPr vert="horz" lIns="91440" tIns="45720" rIns="91440" bIns="45720" rtlCol="0">
            <a:normAutofit/>
          </a:bodyPr>
          <a:lstStyle/>
          <a:p>
            <a:pPr lvl="0"/>
            <a:r>
              <a:rPr lang="da-DK" dirty="0"/>
              <a:t>Rediger typografien i masterens</a:t>
            </a:r>
          </a:p>
          <a:p>
            <a:pPr lvl="1"/>
            <a:r>
              <a:rPr lang="da-DK" dirty="0"/>
              <a:t>Andet niveau</a:t>
            </a:r>
          </a:p>
          <a:p>
            <a:pPr lvl="2"/>
            <a:r>
              <a:rPr lang="da-DK" dirty="0"/>
              <a:t>Tredje niveau</a:t>
            </a:r>
          </a:p>
          <a:p>
            <a:pPr lvl="3"/>
            <a:r>
              <a:rPr lang="da-DK" dirty="0"/>
              <a:t>Fjerde niveau</a:t>
            </a:r>
          </a:p>
          <a:p>
            <a:pPr lvl="4"/>
            <a:r>
              <a:rPr lang="da-DK" dirty="0"/>
              <a:t>Femte niveau</a:t>
            </a:r>
          </a:p>
        </p:txBody>
      </p:sp>
      <p:sp>
        <p:nvSpPr>
          <p:cNvPr id="4" name="Pladsholder til dato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da-DK" dirty="0"/>
          </a:p>
        </p:txBody>
      </p:sp>
      <p:sp>
        <p:nvSpPr>
          <p:cNvPr id="5" name="Pladsholder til sidefod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da-DK"/>
          </a:p>
        </p:txBody>
      </p:sp>
      <p:sp>
        <p:nvSpPr>
          <p:cNvPr id="6" name="Pladsholder til slidenumm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541400E-71D7-41D1-8A2E-1357AFC3B79B}" type="slidenum">
              <a:rPr lang="da-DK" smtClean="0"/>
              <a:t>‹nr.›</a:t>
            </a:fld>
            <a:endParaRPr lang="da-DK"/>
          </a:p>
        </p:txBody>
      </p:sp>
      <p:pic>
        <p:nvPicPr>
          <p:cNvPr id="7" name="Billede 6"/>
          <p:cNvPicPr>
            <a:picLocks noChangeAspect="1"/>
          </p:cNvPicPr>
          <p:nvPr userDrawn="1"/>
        </p:nvPicPr>
        <p:blipFill>
          <a:blip r:embed="rId12" cstate="print">
            <a:extLst>
              <a:ext uri="{28A0092B-C50C-407E-A947-70E740481C1C}">
                <a14:useLocalDpi xmlns:a14="http://schemas.microsoft.com/office/drawing/2010/main" val="0"/>
              </a:ext>
            </a:extLst>
          </a:blip>
          <a:stretch>
            <a:fillRect/>
          </a:stretch>
        </p:blipFill>
        <p:spPr>
          <a:xfrm>
            <a:off x="166981" y="153769"/>
            <a:ext cx="1342437" cy="643699"/>
          </a:xfrm>
          <a:prstGeom prst="rect">
            <a:avLst/>
          </a:prstGeom>
          <a:effectLst/>
        </p:spPr>
      </p:pic>
      <p:pic>
        <p:nvPicPr>
          <p:cNvPr id="9" name="Billede 8">
            <a:extLst>
              <a:ext uri="{FF2B5EF4-FFF2-40B4-BE49-F238E27FC236}">
                <a16:creationId xmlns:a16="http://schemas.microsoft.com/office/drawing/2014/main" id="{9B282C5D-82F4-D240-79EC-55C30427B6AE}"/>
              </a:ext>
            </a:extLst>
          </p:cNvPr>
          <p:cNvPicPr>
            <a:picLocks noChangeAspect="1"/>
          </p:cNvPicPr>
          <p:nvPr userDrawn="1"/>
        </p:nvPicPr>
        <p:blipFill>
          <a:blip r:embed="rId13" cstate="print">
            <a:extLst>
              <a:ext uri="{28A0092B-C50C-407E-A947-70E740481C1C}">
                <a14:useLocalDpi xmlns:a14="http://schemas.microsoft.com/office/drawing/2010/main" val="0"/>
              </a:ext>
            </a:extLst>
          </a:blip>
          <a:srcRect/>
          <a:stretch/>
        </p:blipFill>
        <p:spPr>
          <a:xfrm>
            <a:off x="7378574" y="6255011"/>
            <a:ext cx="4505738" cy="467700"/>
          </a:xfrm>
          <a:prstGeom prst="rect">
            <a:avLst/>
          </a:prstGeom>
        </p:spPr>
      </p:pic>
    </p:spTree>
    <p:extLst>
      <p:ext uri="{BB962C8B-B14F-4D97-AF65-F5344CB8AC3E}">
        <p14:creationId xmlns:p14="http://schemas.microsoft.com/office/powerpoint/2010/main" val="1719003374"/>
      </p:ext>
    </p:extLst>
  </p:cSld>
  <p:clrMap bg1="lt1" tx1="dk1" bg2="lt2" tx2="dk2" accent1="accent1" accent2="accent2" accent3="accent3" accent4="accent4" accent5="accent5" accent6="accent6" hlink="hlink" folHlink="folHlink"/>
  <p:sldLayoutIdLst>
    <p:sldLayoutId id="2147483664" r:id="rId1"/>
    <p:sldLayoutId id="2147483649" r:id="rId2"/>
    <p:sldLayoutId id="2147483665" r:id="rId3"/>
    <p:sldLayoutId id="2147483650" r:id="rId4"/>
    <p:sldLayoutId id="2147483652" r:id="rId5"/>
    <p:sldLayoutId id="2147483653" r:id="rId6"/>
    <p:sldLayoutId id="2147483654" r:id="rId7"/>
    <p:sldLayoutId id="2147483655" r:id="rId8"/>
    <p:sldLayoutId id="2147483656" r:id="rId9"/>
    <p:sldLayoutId id="2147483657" r:id="rId10"/>
  </p:sldLayoutIdLst>
  <p:hf hdr="0" ftr="0" dt="0"/>
  <p:txStyles>
    <p:titleStyle>
      <a:lvl1pPr algn="l" defTabSz="914400" rtl="0" eaLnBrk="1" latinLnBrk="0" hangingPunct="1">
        <a:lnSpc>
          <a:spcPct val="90000"/>
        </a:lnSpc>
        <a:spcBef>
          <a:spcPct val="0"/>
        </a:spcBef>
        <a:buNone/>
        <a:defRPr sz="3200" b="1" i="0" kern="1200" cap="all" baseline="0">
          <a:solidFill>
            <a:schemeClr val="tx2"/>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3.xml"/><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a:extLst>
              <a:ext uri="{FF2B5EF4-FFF2-40B4-BE49-F238E27FC236}">
                <a16:creationId xmlns:a16="http://schemas.microsoft.com/office/drawing/2014/main" id="{B3E3BA52-986B-9AD3-70D1-7A83914C549A}"/>
              </a:ext>
            </a:extLst>
          </p:cNvPr>
          <p:cNvSpPr>
            <a:spLocks noGrp="1"/>
          </p:cNvSpPr>
          <p:nvPr>
            <p:ph type="ctrTitle"/>
          </p:nvPr>
        </p:nvSpPr>
        <p:spPr>
          <a:xfrm>
            <a:off x="6561574" y="1522315"/>
            <a:ext cx="4106425" cy="2258943"/>
          </a:xfrm>
        </p:spPr>
        <p:txBody>
          <a:bodyPr anchor="b">
            <a:normAutofit/>
          </a:bodyPr>
          <a:lstStyle/>
          <a:p>
            <a:pPr algn="ctr"/>
            <a:r>
              <a:rPr lang="da-DK" sz="3100" b="1" dirty="0"/>
              <a:t>FØLELSESREGULERING OG BIPOLAR LIDELSE</a:t>
            </a:r>
          </a:p>
        </p:txBody>
      </p:sp>
      <p:sp>
        <p:nvSpPr>
          <p:cNvPr id="6" name="Undertitel 5">
            <a:extLst>
              <a:ext uri="{FF2B5EF4-FFF2-40B4-BE49-F238E27FC236}">
                <a16:creationId xmlns:a16="http://schemas.microsoft.com/office/drawing/2014/main" id="{F7855F94-6B26-13BB-E67C-E83EE2A68B03}"/>
              </a:ext>
            </a:extLst>
          </p:cNvPr>
          <p:cNvSpPr>
            <a:spLocks noGrp="1"/>
          </p:cNvSpPr>
          <p:nvPr>
            <p:ph type="subTitle" idx="1"/>
          </p:nvPr>
        </p:nvSpPr>
        <p:spPr>
          <a:xfrm>
            <a:off x="6561574" y="3873333"/>
            <a:ext cx="4106425" cy="1753733"/>
          </a:xfrm>
        </p:spPr>
        <p:txBody>
          <a:bodyPr>
            <a:normAutofit/>
          </a:bodyPr>
          <a:lstStyle/>
          <a:p>
            <a:pPr algn="ctr"/>
            <a:r>
              <a:rPr lang="da-DK" dirty="0" err="1"/>
              <a:t>Psykoedukation</a:t>
            </a:r>
            <a:r>
              <a:rPr lang="da-DK" dirty="0"/>
              <a:t> ved bipolar lidelse</a:t>
            </a:r>
          </a:p>
        </p:txBody>
      </p:sp>
      <p:pic>
        <p:nvPicPr>
          <p:cNvPr id="7" name="Billede 6" descr="Et billede, der indeholder tegning, tegneserie, Børnekunst, skitse&#10;&#10;Indhold genereret af kunstig intelligens kan være forkert.">
            <a:extLst>
              <a:ext uri="{FF2B5EF4-FFF2-40B4-BE49-F238E27FC236}">
                <a16:creationId xmlns:a16="http://schemas.microsoft.com/office/drawing/2014/main" id="{E651A707-8BCC-B2C4-78D8-A48D1558CD49}"/>
              </a:ext>
            </a:extLst>
          </p:cNvPr>
          <p:cNvPicPr>
            <a:picLocks noChangeAspect="1"/>
          </p:cNvPicPr>
          <p:nvPr/>
        </p:nvPicPr>
        <p:blipFill>
          <a:blip r:embed="rId3" cstate="print">
            <a:extLst>
              <a:ext uri="{28A0092B-C50C-407E-A947-70E740481C1C}">
                <a14:useLocalDpi xmlns:a14="http://schemas.microsoft.com/office/drawing/2010/main" val="0"/>
              </a:ext>
            </a:extLst>
          </a:blip>
          <a:srcRect t="12249" r="-2" b="1561"/>
          <a:stretch>
            <a:fillRect/>
          </a:stretch>
        </p:blipFill>
        <p:spPr>
          <a:xfrm>
            <a:off x="1524001" y="1522316"/>
            <a:ext cx="4762499" cy="4104750"/>
          </a:xfrm>
          <a:prstGeom prst="rect">
            <a:avLst/>
          </a:prstGeom>
          <a:noFill/>
        </p:spPr>
      </p:pic>
    </p:spTree>
    <p:extLst>
      <p:ext uri="{BB962C8B-B14F-4D97-AF65-F5344CB8AC3E}">
        <p14:creationId xmlns:p14="http://schemas.microsoft.com/office/powerpoint/2010/main" val="383182494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a:extLst>
              <a:ext uri="{FF2B5EF4-FFF2-40B4-BE49-F238E27FC236}">
                <a16:creationId xmlns:a16="http://schemas.microsoft.com/office/drawing/2014/main" id="{00FAD13D-A4DF-3208-52A2-B5B8DD77341B}"/>
              </a:ext>
            </a:extLst>
          </p:cNvPr>
          <p:cNvSpPr>
            <a:spLocks noGrp="1"/>
          </p:cNvSpPr>
          <p:nvPr>
            <p:ph type="title"/>
          </p:nvPr>
        </p:nvSpPr>
        <p:spPr/>
        <p:txBody>
          <a:bodyPr>
            <a:normAutofit/>
          </a:bodyPr>
          <a:lstStyle/>
          <a:p>
            <a:r>
              <a:rPr lang="da-DK" altLang="da-DK" sz="3200" b="1" dirty="0">
                <a:ea typeface="ＭＳ Ｐゴシック" charset="-128"/>
              </a:rPr>
              <a:t>FØLELSESREGULERING PÅVIRKES AF MANGE FORHOLD</a:t>
            </a:r>
            <a:endParaRPr lang="da-DK" sz="3200" dirty="0"/>
          </a:p>
        </p:txBody>
      </p:sp>
      <p:sp>
        <p:nvSpPr>
          <p:cNvPr id="6" name="Pladsholder til indhold 5">
            <a:extLst>
              <a:ext uri="{FF2B5EF4-FFF2-40B4-BE49-F238E27FC236}">
                <a16:creationId xmlns:a16="http://schemas.microsoft.com/office/drawing/2014/main" id="{92A49D6B-51AD-B9E3-F6F1-D5D045FA6F3B}"/>
              </a:ext>
            </a:extLst>
          </p:cNvPr>
          <p:cNvSpPr>
            <a:spLocks noGrp="1"/>
          </p:cNvSpPr>
          <p:nvPr>
            <p:ph idx="1"/>
          </p:nvPr>
        </p:nvSpPr>
        <p:spPr>
          <a:xfrm>
            <a:off x="838200" y="1846907"/>
            <a:ext cx="5756564" cy="4399984"/>
          </a:xfrm>
        </p:spPr>
        <p:txBody>
          <a:bodyPr>
            <a:normAutofit/>
          </a:bodyPr>
          <a:lstStyle/>
          <a:p>
            <a:pPr lvl="0"/>
            <a:r>
              <a:rPr lang="da-DK" sz="2600" dirty="0"/>
              <a:t>Søvn</a:t>
            </a:r>
          </a:p>
          <a:p>
            <a:pPr lvl="0"/>
            <a:r>
              <a:rPr lang="da-DK" sz="2600" dirty="0"/>
              <a:t>Stress</a:t>
            </a:r>
          </a:p>
          <a:p>
            <a:pPr lvl="0"/>
            <a:r>
              <a:rPr lang="da-DK" sz="2600" dirty="0"/>
              <a:t>Vores relation</a:t>
            </a:r>
          </a:p>
          <a:p>
            <a:pPr lvl="0"/>
            <a:r>
              <a:rPr lang="da-DK" sz="2600" dirty="0"/>
              <a:t>Affektiv lidelse /angst</a:t>
            </a:r>
          </a:p>
          <a:p>
            <a:pPr lvl="0"/>
            <a:r>
              <a:rPr lang="da-DK" sz="2600" dirty="0"/>
              <a:t>Belastninger / traumer</a:t>
            </a:r>
          </a:p>
          <a:p>
            <a:pPr lvl="0"/>
            <a:r>
              <a:rPr lang="da-DK" sz="2600" dirty="0"/>
              <a:t>Hormonelle forhold</a:t>
            </a:r>
          </a:p>
          <a:p>
            <a:pPr lvl="0"/>
            <a:r>
              <a:rPr lang="da-DK" sz="2600" dirty="0"/>
              <a:t>Rusmidler</a:t>
            </a:r>
          </a:p>
          <a:p>
            <a:pPr lvl="0"/>
            <a:r>
              <a:rPr lang="da-DK" sz="2600" dirty="0"/>
              <a:t>Medicin </a:t>
            </a:r>
          </a:p>
        </p:txBody>
      </p:sp>
      <p:sp>
        <p:nvSpPr>
          <p:cNvPr id="7" name="Rektangel: afrundede hjørner 6">
            <a:extLst>
              <a:ext uri="{FF2B5EF4-FFF2-40B4-BE49-F238E27FC236}">
                <a16:creationId xmlns:a16="http://schemas.microsoft.com/office/drawing/2014/main" id="{B7A4BD22-8864-6843-B5E0-436B7BCD7944}"/>
              </a:ext>
            </a:extLst>
          </p:cNvPr>
          <p:cNvSpPr/>
          <p:nvPr/>
        </p:nvSpPr>
        <p:spPr>
          <a:xfrm>
            <a:off x="8043881" y="2395086"/>
            <a:ext cx="3706091" cy="2438400"/>
          </a:xfrm>
          <a:prstGeom prst="round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lvl="0" algn="ctr"/>
            <a:r>
              <a:rPr lang="da-DK" sz="2600" b="1" dirty="0">
                <a:solidFill>
                  <a:sysClr val="windowText" lastClr="000000"/>
                </a:solidFill>
              </a:rPr>
              <a:t>EVNE TIL FØLELSESREGULERING </a:t>
            </a:r>
          </a:p>
        </p:txBody>
      </p:sp>
      <p:sp>
        <p:nvSpPr>
          <p:cNvPr id="8" name="Pil: højre 7">
            <a:extLst>
              <a:ext uri="{FF2B5EF4-FFF2-40B4-BE49-F238E27FC236}">
                <a16:creationId xmlns:a16="http://schemas.microsoft.com/office/drawing/2014/main" id="{4326C429-2964-7749-2901-760D7AF217D7}"/>
              </a:ext>
            </a:extLst>
          </p:cNvPr>
          <p:cNvSpPr/>
          <p:nvPr/>
        </p:nvSpPr>
        <p:spPr>
          <a:xfrm>
            <a:off x="5263352" y="3223433"/>
            <a:ext cx="1894113" cy="1068576"/>
          </a:xfrm>
          <a:prstGeom prst="rightArrow">
            <a:avLst/>
          </a:prstGeom>
          <a:solidFill>
            <a:schemeClr val="accent6">
              <a:lumMod val="75000"/>
            </a:schemeClr>
          </a:solidFill>
          <a:ln/>
        </p:spPr>
        <p:style>
          <a:lnRef idx="1">
            <a:schemeClr val="accent6"/>
          </a:lnRef>
          <a:fillRef idx="2">
            <a:schemeClr val="accent6"/>
          </a:fillRef>
          <a:effectRef idx="1">
            <a:schemeClr val="accent6"/>
          </a:effectRef>
          <a:fontRef idx="minor">
            <a:schemeClr val="dk1"/>
          </a:fontRef>
        </p:style>
        <p:txBody>
          <a:bodyPr rtlCol="0" anchor="ctr"/>
          <a:lstStyle/>
          <a:p>
            <a:pPr algn="ctr"/>
            <a:endParaRPr lang="da-DK"/>
          </a:p>
        </p:txBody>
      </p:sp>
    </p:spTree>
    <p:extLst>
      <p:ext uri="{BB962C8B-B14F-4D97-AF65-F5344CB8AC3E}">
        <p14:creationId xmlns:p14="http://schemas.microsoft.com/office/powerpoint/2010/main" val="61402941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D06C7F9-FD96-F803-C52E-022FF5B404CD}"/>
              </a:ext>
            </a:extLst>
          </p:cNvPr>
          <p:cNvSpPr>
            <a:spLocks noGrp="1"/>
          </p:cNvSpPr>
          <p:nvPr>
            <p:ph type="title"/>
          </p:nvPr>
        </p:nvSpPr>
        <p:spPr>
          <a:xfrm>
            <a:off x="3331490" y="2346738"/>
            <a:ext cx="8208495" cy="3217796"/>
          </a:xfrm>
        </p:spPr>
        <p:txBody>
          <a:bodyPr/>
          <a:lstStyle/>
          <a:p>
            <a:r>
              <a:rPr lang="da-DK" sz="2800" b="0" cap="none" dirty="0"/>
              <a:t>Hvad påvirker din evne til at håndtere dine følelser?</a:t>
            </a:r>
            <a:r>
              <a:rPr lang="da-DK" sz="2800" b="0" dirty="0"/>
              <a:t>     </a:t>
            </a:r>
            <a:br>
              <a:rPr lang="da-DK" sz="2800" b="0" dirty="0"/>
            </a:br>
            <a:br>
              <a:rPr lang="da-DK" sz="2800" b="0" dirty="0"/>
            </a:br>
            <a:r>
              <a:rPr lang="da-DK" sz="2800" b="0" cap="none" dirty="0"/>
              <a:t>Positivt/negativt</a:t>
            </a:r>
            <a:r>
              <a:rPr lang="da-DK" sz="2800" b="0" dirty="0"/>
              <a:t>       </a:t>
            </a:r>
            <a:br>
              <a:rPr lang="da-DK" dirty="0"/>
            </a:br>
            <a:br>
              <a:rPr lang="da-DK" dirty="0"/>
            </a:br>
            <a:br>
              <a:rPr lang="da-DK" dirty="0"/>
            </a:br>
            <a:endParaRPr lang="da-DK" dirty="0"/>
          </a:p>
        </p:txBody>
      </p:sp>
      <p:pic>
        <p:nvPicPr>
          <p:cNvPr id="3" name="Billede 2" descr="Et billede, der indeholder tegning, skitse, illustration/afbildning, tegneserie&#10;&#10;Indhold genereret af kunstig intelligens kan være forkert.">
            <a:extLst>
              <a:ext uri="{FF2B5EF4-FFF2-40B4-BE49-F238E27FC236}">
                <a16:creationId xmlns:a16="http://schemas.microsoft.com/office/drawing/2014/main" id="{16399D48-885C-7E58-ADAD-F0C1D9F5B1A1}"/>
              </a:ext>
            </a:extLst>
          </p:cNvPr>
          <p:cNvPicPr>
            <a:picLocks noChangeAspect="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l="1" r="48485"/>
          <a:stretch/>
        </p:blipFill>
        <p:spPr>
          <a:xfrm>
            <a:off x="188552" y="1833170"/>
            <a:ext cx="2343035" cy="4548353"/>
          </a:xfrm>
          <a:prstGeom prst="rect">
            <a:avLst/>
          </a:prstGeom>
        </p:spPr>
      </p:pic>
    </p:spTree>
    <p:extLst>
      <p:ext uri="{BB962C8B-B14F-4D97-AF65-F5344CB8AC3E}">
        <p14:creationId xmlns:p14="http://schemas.microsoft.com/office/powerpoint/2010/main" val="239562576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pPr algn="ctr"/>
            <a:r>
              <a:rPr lang="da-DK" sz="3200" b="1" dirty="0"/>
              <a:t>PRIMÆRE OG SEKUNDÆRE FØLELSER</a:t>
            </a:r>
          </a:p>
        </p:txBody>
      </p:sp>
      <p:sp>
        <p:nvSpPr>
          <p:cNvPr id="6" name="Rektangel 5"/>
          <p:cNvSpPr/>
          <p:nvPr/>
        </p:nvSpPr>
        <p:spPr>
          <a:xfrm>
            <a:off x="1948375" y="2451293"/>
            <a:ext cx="3573194" cy="3214467"/>
          </a:xfrm>
          <a:prstGeom prst="rect">
            <a:avLst/>
          </a:prstGeom>
          <a:noFill/>
          <a:ln>
            <a:noFill/>
          </a:ln>
        </p:spPr>
        <p:style>
          <a:lnRef idx="2">
            <a:schemeClr val="dk1"/>
          </a:lnRef>
          <a:fillRef idx="1">
            <a:schemeClr val="lt1"/>
          </a:fillRef>
          <a:effectRef idx="0">
            <a:schemeClr val="dk1"/>
          </a:effectRef>
          <a:fontRef idx="minor">
            <a:schemeClr val="dk1"/>
          </a:fontRef>
        </p:style>
        <p:txBody>
          <a:bodyPr lIns="144000" rIns="144000" rtlCol="0" anchor="ctr"/>
          <a:lstStyle/>
          <a:p>
            <a:pPr>
              <a:spcBef>
                <a:spcPts val="1200"/>
              </a:spcBef>
            </a:pPr>
            <a:r>
              <a:rPr lang="da-DK" sz="2600" b="1" dirty="0">
                <a:solidFill>
                  <a:schemeClr val="tx1"/>
                </a:solidFill>
                <a:cs typeface="Verdana"/>
              </a:rPr>
              <a:t>Primære følelser</a:t>
            </a:r>
          </a:p>
          <a:p>
            <a:pPr marL="342900" indent="-342900">
              <a:spcBef>
                <a:spcPts val="1200"/>
              </a:spcBef>
              <a:buFont typeface="Arial" panose="020B0604020202020204" pitchFamily="34" charset="0"/>
              <a:buChar char="•"/>
            </a:pPr>
            <a:r>
              <a:rPr lang="da-DK" sz="2600" dirty="0">
                <a:solidFill>
                  <a:schemeClr val="tx1"/>
                </a:solidFill>
                <a:cs typeface="Verdana"/>
              </a:rPr>
              <a:t>Umiddelbar respons</a:t>
            </a:r>
          </a:p>
          <a:p>
            <a:pPr marL="342900" indent="-342900">
              <a:spcBef>
                <a:spcPts val="1200"/>
              </a:spcBef>
              <a:buFont typeface="Arial" panose="020B0604020202020204" pitchFamily="34" charset="0"/>
              <a:buChar char="•"/>
            </a:pPr>
            <a:r>
              <a:rPr lang="da-DK" sz="2600" dirty="0">
                <a:solidFill>
                  <a:schemeClr val="tx1"/>
                </a:solidFill>
                <a:cs typeface="Verdana"/>
              </a:rPr>
              <a:t>Tilpasset situationen</a:t>
            </a:r>
          </a:p>
          <a:p>
            <a:pPr marL="342900" indent="-342900">
              <a:spcBef>
                <a:spcPts val="1200"/>
              </a:spcBef>
              <a:buFont typeface="Arial" panose="020B0604020202020204" pitchFamily="34" charset="0"/>
              <a:buChar char="•"/>
            </a:pPr>
            <a:r>
              <a:rPr lang="da-DK" sz="2600" dirty="0">
                <a:solidFill>
                  <a:schemeClr val="tx1"/>
                </a:solidFill>
                <a:cs typeface="Verdana"/>
              </a:rPr>
              <a:t>Meningsfuld</a:t>
            </a:r>
          </a:p>
          <a:p>
            <a:pPr marL="342900" indent="-342900">
              <a:spcBef>
                <a:spcPts val="1200"/>
              </a:spcBef>
              <a:buFont typeface="Arial" panose="020B0604020202020204" pitchFamily="34" charset="0"/>
              <a:buChar char="•"/>
            </a:pPr>
            <a:endParaRPr lang="da-DK" sz="2600" dirty="0">
              <a:solidFill>
                <a:schemeClr val="tx1"/>
              </a:solidFill>
              <a:cs typeface="Verdana"/>
            </a:endParaRPr>
          </a:p>
          <a:p>
            <a:pPr algn="ctr"/>
            <a:endParaRPr lang="da-DK" sz="2600" dirty="0">
              <a:solidFill>
                <a:schemeClr val="tx1"/>
              </a:solidFill>
            </a:endParaRPr>
          </a:p>
        </p:txBody>
      </p:sp>
      <p:sp>
        <p:nvSpPr>
          <p:cNvPr id="9" name="Rektangel 8"/>
          <p:cNvSpPr/>
          <p:nvPr/>
        </p:nvSpPr>
        <p:spPr>
          <a:xfrm>
            <a:off x="7005351" y="2377815"/>
            <a:ext cx="3573194" cy="3214467"/>
          </a:xfrm>
          <a:prstGeom prst="rect">
            <a:avLst/>
          </a:prstGeom>
          <a:noFill/>
          <a:ln>
            <a:noFill/>
          </a:ln>
        </p:spPr>
        <p:style>
          <a:lnRef idx="2">
            <a:schemeClr val="dk1"/>
          </a:lnRef>
          <a:fillRef idx="1">
            <a:schemeClr val="lt1"/>
          </a:fillRef>
          <a:effectRef idx="0">
            <a:schemeClr val="dk1"/>
          </a:effectRef>
          <a:fontRef idx="minor">
            <a:schemeClr val="dk1"/>
          </a:fontRef>
        </p:style>
        <p:txBody>
          <a:bodyPr lIns="144000" rIns="144000" rtlCol="0" anchor="ctr"/>
          <a:lstStyle/>
          <a:p>
            <a:pPr>
              <a:spcBef>
                <a:spcPts val="1200"/>
              </a:spcBef>
            </a:pPr>
            <a:r>
              <a:rPr lang="da-DK" sz="2600" b="1" dirty="0">
                <a:solidFill>
                  <a:schemeClr val="tx1"/>
                </a:solidFill>
                <a:cs typeface="Verdana"/>
              </a:rPr>
              <a:t>Sekundære følelser</a:t>
            </a:r>
          </a:p>
          <a:p>
            <a:pPr marL="342900" indent="-342900">
              <a:spcBef>
                <a:spcPts val="1200"/>
              </a:spcBef>
              <a:buFont typeface="Arial" panose="020B0604020202020204" pitchFamily="34" charset="0"/>
              <a:buChar char="•"/>
            </a:pPr>
            <a:r>
              <a:rPr lang="da-DK" sz="2600" dirty="0">
                <a:solidFill>
                  <a:schemeClr val="tx1"/>
                </a:solidFill>
                <a:cs typeface="Verdana"/>
              </a:rPr>
              <a:t>Emotionelt svar på den primære følelse</a:t>
            </a:r>
          </a:p>
          <a:p>
            <a:pPr marL="342900" indent="-342900">
              <a:spcBef>
                <a:spcPts val="1200"/>
              </a:spcBef>
              <a:buFont typeface="Arial" panose="020B0604020202020204" pitchFamily="34" charset="0"/>
              <a:buChar char="•"/>
            </a:pPr>
            <a:r>
              <a:rPr lang="da-DK" sz="2600" dirty="0">
                <a:solidFill>
                  <a:schemeClr val="tx1"/>
                </a:solidFill>
                <a:cs typeface="Verdana"/>
              </a:rPr>
              <a:t>Ikke tilpasset situationen</a:t>
            </a:r>
          </a:p>
          <a:p>
            <a:pPr>
              <a:spcBef>
                <a:spcPts val="1200"/>
              </a:spcBef>
            </a:pPr>
            <a:endParaRPr lang="da-DK" sz="2600" dirty="0">
              <a:solidFill>
                <a:schemeClr val="tx1"/>
              </a:solidFill>
            </a:endParaRPr>
          </a:p>
        </p:txBody>
      </p:sp>
      <p:sp>
        <p:nvSpPr>
          <p:cNvPr id="3" name="Pladsholder til slidenummer 2"/>
          <p:cNvSpPr>
            <a:spLocks noGrp="1"/>
          </p:cNvSpPr>
          <p:nvPr>
            <p:ph type="sldNum" sz="quarter" idx="12"/>
          </p:nvPr>
        </p:nvSpPr>
        <p:spPr>
          <a:xfrm>
            <a:off x="8610600" y="6356355"/>
            <a:ext cx="2743200" cy="365125"/>
          </a:xfrm>
          <a:prstGeom prst="rect">
            <a:avLst/>
          </a:prstGeom>
        </p:spPr>
        <p:txBody>
          <a:bodyPr vert="horz" lIns="91440" tIns="45720" rIns="91440" bIns="45720" rtlCol="0" anchor="ctr"/>
          <a:lstStyle>
            <a:defPPr>
              <a:defRPr lang="da-DK"/>
            </a:defPPr>
            <a:lvl1pPr marL="0" algn="r" defTabSz="914363" rtl="0" eaLnBrk="1" latinLnBrk="0" hangingPunct="1">
              <a:defRPr sz="1200" kern="1200">
                <a:solidFill>
                  <a:srgbClr val="595959"/>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a:lstStyle>
          <a:p>
            <a:fld id="{1A9C1F50-39BA-4586-8B54-E51EE54A86B8}" type="slidenum">
              <a:rPr lang="da-DK" smtClean="0"/>
              <a:pPr/>
              <a:t>12</a:t>
            </a:fld>
            <a:endParaRPr lang="da-DK" dirty="0"/>
          </a:p>
        </p:txBody>
      </p:sp>
      <p:cxnSp>
        <p:nvCxnSpPr>
          <p:cNvPr id="4" name="Lige forbindelse 3">
            <a:extLst>
              <a:ext uri="{FF2B5EF4-FFF2-40B4-BE49-F238E27FC236}">
                <a16:creationId xmlns:a16="http://schemas.microsoft.com/office/drawing/2014/main" id="{BD2F8352-C3FE-73AA-4EEF-2E8398D1BAE6}"/>
              </a:ext>
            </a:extLst>
          </p:cNvPr>
          <p:cNvCxnSpPr>
            <a:cxnSpLocks/>
          </p:cNvCxnSpPr>
          <p:nvPr/>
        </p:nvCxnSpPr>
        <p:spPr>
          <a:xfrm>
            <a:off x="6096000" y="2215323"/>
            <a:ext cx="0" cy="3611788"/>
          </a:xfrm>
          <a:prstGeom prst="line">
            <a:avLst/>
          </a:prstGeom>
          <a:ln w="76200">
            <a:solidFill>
              <a:schemeClr val="accent6">
                <a:lumMod val="75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70262600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da-DK" sz="3200" b="1" dirty="0"/>
              <a:t>HVORFOR SEKUNDÆRE FØLELSER?</a:t>
            </a:r>
          </a:p>
        </p:txBody>
      </p:sp>
      <p:sp>
        <p:nvSpPr>
          <p:cNvPr id="3" name="Pladsholder til indhold 2"/>
          <p:cNvSpPr>
            <a:spLocks noGrp="1"/>
          </p:cNvSpPr>
          <p:nvPr>
            <p:ph idx="1"/>
          </p:nvPr>
        </p:nvSpPr>
        <p:spPr/>
        <p:txBody>
          <a:bodyPr/>
          <a:lstStyle/>
          <a:p>
            <a:pPr marL="342900" indent="-342900">
              <a:buFont typeface="Arial" panose="020B0604020202020204" pitchFamily="34" charset="0"/>
              <a:buChar char="•"/>
            </a:pPr>
            <a:endParaRPr lang="da-DK" altLang="da-DK" dirty="0"/>
          </a:p>
          <a:p>
            <a:pPr marL="342900" indent="-342900">
              <a:buFont typeface="Arial" panose="020B0604020202020204" pitchFamily="34" charset="0"/>
              <a:buChar char="•"/>
            </a:pPr>
            <a:r>
              <a:rPr lang="da-DK" altLang="da-DK" dirty="0"/>
              <a:t>Psykologisk forsvar/selvbeskyttelse – undgå at mærke den primære følelse.</a:t>
            </a:r>
          </a:p>
          <a:p>
            <a:pPr marL="342900" indent="-342900">
              <a:buFont typeface="Arial" panose="020B0604020202020204" pitchFamily="34" charset="0"/>
              <a:buChar char="•"/>
            </a:pPr>
            <a:endParaRPr lang="da-DK" altLang="da-DK" dirty="0"/>
          </a:p>
          <a:p>
            <a:pPr marL="342900" indent="-342900">
              <a:buFont typeface="Arial" panose="020B0604020202020204" pitchFamily="34" charset="0"/>
              <a:buChar char="•"/>
            </a:pPr>
            <a:r>
              <a:rPr lang="da-DK" altLang="da-DK" dirty="0"/>
              <a:t>Indlært – ’forbudte følelser’.</a:t>
            </a:r>
          </a:p>
          <a:p>
            <a:pPr marL="342900" indent="-342900">
              <a:buFont typeface="Arial" panose="020B0604020202020204" pitchFamily="34" charset="0"/>
              <a:buChar char="•"/>
            </a:pPr>
            <a:endParaRPr lang="da-DK" altLang="da-DK" dirty="0"/>
          </a:p>
          <a:p>
            <a:pPr marL="342900" indent="-342900">
              <a:buFont typeface="Arial" panose="020B0604020202020204" pitchFamily="34" charset="0"/>
              <a:buChar char="•"/>
            </a:pPr>
            <a:r>
              <a:rPr lang="da-DK" altLang="da-DK" dirty="0"/>
              <a:t>Dømmer/kritiserer sig selv – og dommen/bedømmelsen udløser sekundær følelse.</a:t>
            </a:r>
          </a:p>
          <a:p>
            <a:endParaRPr lang="da-DK" sz="2000" dirty="0"/>
          </a:p>
        </p:txBody>
      </p:sp>
      <p:sp>
        <p:nvSpPr>
          <p:cNvPr id="4" name="Pladsholder til slidenummer 3"/>
          <p:cNvSpPr>
            <a:spLocks noGrp="1"/>
          </p:cNvSpPr>
          <p:nvPr>
            <p:ph type="sldNum" sz="quarter" idx="12"/>
          </p:nvPr>
        </p:nvSpPr>
        <p:spPr>
          <a:xfrm>
            <a:off x="8610600" y="6356355"/>
            <a:ext cx="2743200" cy="365125"/>
          </a:xfrm>
          <a:prstGeom prst="rect">
            <a:avLst/>
          </a:prstGeom>
        </p:spPr>
        <p:txBody>
          <a:bodyPr vert="horz" lIns="91440" tIns="45720" rIns="91440" bIns="45720" rtlCol="0" anchor="ctr"/>
          <a:lstStyle>
            <a:defPPr>
              <a:defRPr lang="da-DK"/>
            </a:defPPr>
            <a:lvl1pPr marL="0" algn="r" defTabSz="914363" rtl="0" eaLnBrk="1" latinLnBrk="0" hangingPunct="1">
              <a:defRPr sz="12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a:lstStyle>
          <a:p>
            <a:fld id="{50BF3BB7-15B2-49F6-A53D-BE138B2C2325}" type="slidenum">
              <a:rPr lang="da-DK" smtClean="0"/>
              <a:pPr/>
              <a:t>13</a:t>
            </a:fld>
            <a:endParaRPr lang="da-DK" dirty="0"/>
          </a:p>
        </p:txBody>
      </p:sp>
    </p:spTree>
    <p:extLst>
      <p:ext uri="{BB962C8B-B14F-4D97-AF65-F5344CB8AC3E}">
        <p14:creationId xmlns:p14="http://schemas.microsoft.com/office/powerpoint/2010/main" val="342825962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da-DK" sz="3200" b="1" dirty="0"/>
              <a:t>FØLELSESREGULERING</a:t>
            </a:r>
          </a:p>
        </p:txBody>
      </p:sp>
      <p:sp>
        <p:nvSpPr>
          <p:cNvPr id="3" name="Pladsholder til indhold 2"/>
          <p:cNvSpPr>
            <a:spLocks noGrp="1"/>
          </p:cNvSpPr>
          <p:nvPr>
            <p:ph idx="1"/>
          </p:nvPr>
        </p:nvSpPr>
        <p:spPr>
          <a:xfrm>
            <a:off x="838200" y="2092035"/>
            <a:ext cx="10515600" cy="4154855"/>
          </a:xfrm>
        </p:spPr>
        <p:txBody>
          <a:bodyPr/>
          <a:lstStyle/>
          <a:p>
            <a:pPr marL="0" indent="0">
              <a:buNone/>
              <a:defRPr/>
            </a:pPr>
            <a:r>
              <a:rPr lang="da-DK" b="1" dirty="0">
                <a:cs typeface="Verdana"/>
              </a:rPr>
              <a:t>Tre overordnede strategier</a:t>
            </a:r>
          </a:p>
          <a:p>
            <a:pPr marL="0" indent="0">
              <a:buNone/>
              <a:defRPr/>
            </a:pPr>
            <a:endParaRPr lang="da-DK" dirty="0">
              <a:cs typeface="Verdana"/>
            </a:endParaRPr>
          </a:p>
          <a:p>
            <a:pPr marL="971550" lvl="1" indent="-514350">
              <a:buAutoNum type="arabicPeriod"/>
              <a:defRPr/>
            </a:pPr>
            <a:r>
              <a:rPr lang="da-DK" sz="2600" dirty="0">
                <a:cs typeface="Verdana"/>
              </a:rPr>
              <a:t>Forstå følelserne</a:t>
            </a:r>
          </a:p>
          <a:p>
            <a:pPr marL="971550" lvl="1" indent="-514350">
              <a:buAutoNum type="arabicPeriod"/>
              <a:defRPr/>
            </a:pPr>
            <a:r>
              <a:rPr lang="da-DK" sz="2600" dirty="0">
                <a:cs typeface="Verdana"/>
              </a:rPr>
              <a:t>Reducere følelsesmæssig sårbarhed</a:t>
            </a:r>
          </a:p>
          <a:p>
            <a:pPr marL="971550" lvl="1" indent="-514350">
              <a:buAutoNum type="arabicPeriod"/>
              <a:defRPr/>
            </a:pPr>
            <a:r>
              <a:rPr lang="da-DK" sz="2600" dirty="0">
                <a:cs typeface="Verdana"/>
              </a:rPr>
              <a:t>Reducere følelsesmæssig ubehag</a:t>
            </a:r>
          </a:p>
          <a:p>
            <a:pPr>
              <a:defRPr/>
            </a:pPr>
            <a:endParaRPr lang="da-DK" dirty="0">
              <a:cs typeface="Verdana"/>
            </a:endParaRPr>
          </a:p>
          <a:p>
            <a:endParaRPr lang="da-DK" dirty="0"/>
          </a:p>
        </p:txBody>
      </p:sp>
      <p:sp>
        <p:nvSpPr>
          <p:cNvPr id="4" name="Pladsholder til slidenummer 3"/>
          <p:cNvSpPr>
            <a:spLocks noGrp="1"/>
          </p:cNvSpPr>
          <p:nvPr>
            <p:ph type="sldNum" sz="quarter" idx="12"/>
          </p:nvPr>
        </p:nvSpPr>
        <p:spPr>
          <a:xfrm>
            <a:off x="8610600" y="6356355"/>
            <a:ext cx="2743200" cy="365125"/>
          </a:xfrm>
          <a:prstGeom prst="rect">
            <a:avLst/>
          </a:prstGeom>
        </p:spPr>
        <p:txBody>
          <a:bodyPr vert="horz" lIns="91440" tIns="45720" rIns="91440" bIns="45720" rtlCol="0" anchor="ctr"/>
          <a:lstStyle>
            <a:defPPr>
              <a:defRPr lang="da-DK"/>
            </a:defPPr>
            <a:lvl1pPr marL="0" algn="r" defTabSz="914363" rtl="0" eaLnBrk="1" latinLnBrk="0" hangingPunct="1">
              <a:defRPr sz="12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a:lstStyle>
          <a:p>
            <a:fld id="{50BF3BB7-15B2-49F6-A53D-BE138B2C2325}" type="slidenum">
              <a:rPr lang="da-DK" smtClean="0"/>
              <a:pPr/>
              <a:t>14</a:t>
            </a:fld>
            <a:endParaRPr lang="da-DK" dirty="0"/>
          </a:p>
        </p:txBody>
      </p:sp>
      <p:pic>
        <p:nvPicPr>
          <p:cNvPr id="5" name="Billede 4" descr="Et billede, der indeholder tegning, Børnekunst, illustration/afbildning, kunst&#10;&#10;Indhold genereret af kunstig intelligens kan være forkert.">
            <a:extLst>
              <a:ext uri="{FF2B5EF4-FFF2-40B4-BE49-F238E27FC236}">
                <a16:creationId xmlns:a16="http://schemas.microsoft.com/office/drawing/2014/main" id="{62461F1F-D966-E0A9-C247-79A7A935199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603887" y="1129574"/>
            <a:ext cx="3960000" cy="3960000"/>
          </a:xfrm>
          <a:prstGeom prst="rect">
            <a:avLst/>
          </a:prstGeom>
          <a:ln>
            <a:noFill/>
          </a:ln>
          <a:effectLst>
            <a:outerShdw blurRad="50800" dist="38100" dir="5400000" algn="t" rotWithShape="0">
              <a:prstClr val="black">
                <a:alpha val="40000"/>
              </a:prstClr>
            </a:outerShdw>
          </a:effectLst>
        </p:spPr>
      </p:pic>
    </p:spTree>
    <p:extLst>
      <p:ext uri="{BB962C8B-B14F-4D97-AF65-F5344CB8AC3E}">
        <p14:creationId xmlns:p14="http://schemas.microsoft.com/office/powerpoint/2010/main" val="386037091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866336" y="716065"/>
            <a:ext cx="8102600" cy="1083935"/>
          </a:xfrm>
        </p:spPr>
        <p:txBody>
          <a:bodyPr>
            <a:normAutofit/>
          </a:bodyPr>
          <a:lstStyle/>
          <a:p>
            <a:r>
              <a:rPr lang="da-DK" sz="3200" b="1" dirty="0"/>
              <a:t>HVORFOR KAN DET VÆRE SVÆRT?</a:t>
            </a:r>
          </a:p>
        </p:txBody>
      </p:sp>
      <p:sp>
        <p:nvSpPr>
          <p:cNvPr id="3" name="Pladsholder til indhold 2"/>
          <p:cNvSpPr>
            <a:spLocks noGrp="1"/>
          </p:cNvSpPr>
          <p:nvPr>
            <p:ph idx="1"/>
          </p:nvPr>
        </p:nvSpPr>
        <p:spPr>
          <a:xfrm>
            <a:off x="866336" y="2208629"/>
            <a:ext cx="9949800" cy="2849372"/>
          </a:xfrm>
        </p:spPr>
        <p:txBody>
          <a:bodyPr/>
          <a:lstStyle/>
          <a:p>
            <a:endParaRPr lang="da-DK" dirty="0"/>
          </a:p>
          <a:p>
            <a:pPr marL="342900" indent="-342900">
              <a:buFont typeface="Arial" panose="020B0604020202020204" pitchFamily="34" charset="0"/>
              <a:buChar char="•"/>
            </a:pPr>
            <a:r>
              <a:rPr lang="da-DK" altLang="da-DK" dirty="0"/>
              <a:t>Sekundære følelser der skjuler/dækker over de primære følelser</a:t>
            </a:r>
          </a:p>
          <a:p>
            <a:pPr marL="342900" indent="-342900">
              <a:buFont typeface="Arial" panose="020B0604020202020204" pitchFamily="34" charset="0"/>
              <a:buChar char="•"/>
            </a:pPr>
            <a:endParaRPr lang="da-DK" altLang="da-DK" dirty="0"/>
          </a:p>
          <a:p>
            <a:pPr marL="342900" indent="-342900">
              <a:buFont typeface="Arial" panose="020B0604020202020204" pitchFamily="34" charset="0"/>
              <a:buChar char="•"/>
            </a:pPr>
            <a:r>
              <a:rPr lang="da-DK" altLang="da-DK" dirty="0"/>
              <a:t>Høj intensitet i følelser forstyrrer/svækker evnen til at tænke</a:t>
            </a:r>
          </a:p>
          <a:p>
            <a:endParaRPr lang="da-DK" dirty="0"/>
          </a:p>
        </p:txBody>
      </p:sp>
      <p:sp>
        <p:nvSpPr>
          <p:cNvPr id="4" name="Pladsholder til slidenummer 3"/>
          <p:cNvSpPr>
            <a:spLocks noGrp="1"/>
          </p:cNvSpPr>
          <p:nvPr>
            <p:ph type="sldNum" sz="quarter" idx="12"/>
          </p:nvPr>
        </p:nvSpPr>
        <p:spPr>
          <a:xfrm>
            <a:off x="8610600" y="6356355"/>
            <a:ext cx="2743200" cy="365125"/>
          </a:xfrm>
          <a:prstGeom prst="rect">
            <a:avLst/>
          </a:prstGeom>
        </p:spPr>
        <p:txBody>
          <a:bodyPr vert="horz" lIns="91440" tIns="45720" rIns="91440" bIns="45720" rtlCol="0" anchor="ctr"/>
          <a:lstStyle>
            <a:defPPr>
              <a:defRPr lang="da-DK"/>
            </a:defPPr>
            <a:lvl1pPr marL="0" algn="r" defTabSz="914363" rtl="0" eaLnBrk="1" latinLnBrk="0" hangingPunct="1">
              <a:defRPr sz="12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a:lstStyle>
          <a:p>
            <a:fld id="{50BF3BB7-15B2-49F6-A53D-BE138B2C2325}" type="slidenum">
              <a:rPr lang="da-DK" smtClean="0"/>
              <a:pPr/>
              <a:t>15</a:t>
            </a:fld>
            <a:endParaRPr lang="da-DK" dirty="0"/>
          </a:p>
        </p:txBody>
      </p:sp>
    </p:spTree>
    <p:extLst>
      <p:ext uri="{BB962C8B-B14F-4D97-AF65-F5344CB8AC3E}">
        <p14:creationId xmlns:p14="http://schemas.microsoft.com/office/powerpoint/2010/main" val="151861760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4E3BFEB-EDC7-38BC-44C4-3E22AEFBDF2D}"/>
              </a:ext>
            </a:extLst>
          </p:cNvPr>
          <p:cNvSpPr>
            <a:spLocks noGrp="1"/>
          </p:cNvSpPr>
          <p:nvPr>
            <p:ph type="title"/>
          </p:nvPr>
        </p:nvSpPr>
        <p:spPr/>
        <p:txBody>
          <a:bodyPr>
            <a:normAutofit/>
          </a:bodyPr>
          <a:lstStyle/>
          <a:p>
            <a:pPr algn="ctr"/>
            <a:r>
              <a:rPr lang="da-DK" sz="3200" b="1" dirty="0"/>
              <a:t>REDUCERE FØLELSESMÆSSIG SÅRBARHED</a:t>
            </a:r>
            <a:endParaRPr lang="da-DK" sz="3200" dirty="0"/>
          </a:p>
        </p:txBody>
      </p:sp>
      <p:sp>
        <p:nvSpPr>
          <p:cNvPr id="5" name="Rektangel 4">
            <a:extLst>
              <a:ext uri="{FF2B5EF4-FFF2-40B4-BE49-F238E27FC236}">
                <a16:creationId xmlns:a16="http://schemas.microsoft.com/office/drawing/2014/main" id="{DD351C50-669A-5870-97AB-9DFD0F173DB4}"/>
              </a:ext>
            </a:extLst>
          </p:cNvPr>
          <p:cNvSpPr/>
          <p:nvPr/>
        </p:nvSpPr>
        <p:spPr>
          <a:xfrm>
            <a:off x="1565563" y="1659303"/>
            <a:ext cx="4248000" cy="3769398"/>
          </a:xfrm>
          <a:prstGeom prst="rect">
            <a:avLst/>
          </a:prstGeom>
          <a:noFill/>
          <a:ln>
            <a:noFill/>
          </a:ln>
        </p:spPr>
        <p:style>
          <a:lnRef idx="2">
            <a:schemeClr val="dk1"/>
          </a:lnRef>
          <a:fillRef idx="1">
            <a:schemeClr val="lt1"/>
          </a:fillRef>
          <a:effectRef idx="0">
            <a:schemeClr val="dk1"/>
          </a:effectRef>
          <a:fontRef idx="minor">
            <a:schemeClr val="dk1"/>
          </a:fontRef>
        </p:style>
        <p:txBody>
          <a:bodyPr lIns="144000" rIns="144000" rtlCol="0" anchor="ctr"/>
          <a:lstStyle/>
          <a:p>
            <a:r>
              <a:rPr lang="da-DK" sz="2600" b="1" dirty="0">
                <a:cs typeface="Verdana"/>
              </a:rPr>
              <a:t>Reducere sårbarhed</a:t>
            </a:r>
          </a:p>
          <a:p>
            <a:pPr marL="457200" indent="-457200">
              <a:buFont typeface="Arial" panose="020B0604020202020204" pitchFamily="34" charset="0"/>
              <a:buChar char="•"/>
            </a:pPr>
            <a:r>
              <a:rPr lang="da-DK" sz="2600" dirty="0">
                <a:cs typeface="Verdana"/>
              </a:rPr>
              <a:t>Regelmæssig søvn</a:t>
            </a:r>
          </a:p>
          <a:p>
            <a:pPr marL="457200" indent="-457200">
              <a:buFont typeface="Arial" panose="020B0604020202020204" pitchFamily="34" charset="0"/>
              <a:buChar char="•"/>
            </a:pPr>
            <a:r>
              <a:rPr lang="da-DK" sz="2600" dirty="0">
                <a:cs typeface="Verdana"/>
              </a:rPr>
              <a:t>Sund kost</a:t>
            </a:r>
          </a:p>
          <a:p>
            <a:pPr marL="457200" indent="-457200">
              <a:buFont typeface="Arial" panose="020B0604020202020204" pitchFamily="34" charset="0"/>
              <a:buChar char="•"/>
            </a:pPr>
            <a:r>
              <a:rPr lang="da-DK" sz="2600" dirty="0">
                <a:cs typeface="Verdana"/>
              </a:rPr>
              <a:t>Begræns eller undgå rusmidler, koffein</a:t>
            </a:r>
          </a:p>
          <a:p>
            <a:pPr marL="457200" indent="-457200">
              <a:buFont typeface="Arial" panose="020B0604020202020204" pitchFamily="34" charset="0"/>
              <a:buChar char="•"/>
            </a:pPr>
            <a:r>
              <a:rPr lang="da-DK" sz="2600" dirty="0">
                <a:cs typeface="Verdana"/>
              </a:rPr>
              <a:t>Motion</a:t>
            </a:r>
          </a:p>
          <a:p>
            <a:pPr marL="457200" indent="-457200">
              <a:buFont typeface="Arial" panose="020B0604020202020204" pitchFamily="34" charset="0"/>
              <a:buChar char="•"/>
            </a:pPr>
            <a:r>
              <a:rPr lang="da-DK" sz="2600" dirty="0">
                <a:cs typeface="Verdana"/>
              </a:rPr>
              <a:t>Medicin</a:t>
            </a:r>
            <a:endParaRPr lang="da-DK" sz="2600" dirty="0">
              <a:solidFill>
                <a:schemeClr val="tx1"/>
              </a:solidFill>
              <a:cs typeface="Verdana"/>
            </a:endParaRPr>
          </a:p>
          <a:p>
            <a:pPr algn="ctr"/>
            <a:endParaRPr lang="da-DK" sz="2600" dirty="0">
              <a:solidFill>
                <a:schemeClr val="tx1"/>
              </a:solidFill>
            </a:endParaRPr>
          </a:p>
        </p:txBody>
      </p:sp>
      <p:sp>
        <p:nvSpPr>
          <p:cNvPr id="7" name="Rektangel 6">
            <a:extLst>
              <a:ext uri="{FF2B5EF4-FFF2-40B4-BE49-F238E27FC236}">
                <a16:creationId xmlns:a16="http://schemas.microsoft.com/office/drawing/2014/main" id="{EBD52B27-7C1C-3280-2064-1D35F025E708}"/>
              </a:ext>
            </a:extLst>
          </p:cNvPr>
          <p:cNvSpPr/>
          <p:nvPr/>
        </p:nvSpPr>
        <p:spPr>
          <a:xfrm>
            <a:off x="6879478" y="1851485"/>
            <a:ext cx="4248000" cy="3755034"/>
          </a:xfrm>
          <a:prstGeom prst="rect">
            <a:avLst/>
          </a:prstGeom>
          <a:noFill/>
          <a:ln>
            <a:noFill/>
          </a:ln>
        </p:spPr>
        <p:style>
          <a:lnRef idx="2">
            <a:schemeClr val="dk1"/>
          </a:lnRef>
          <a:fillRef idx="1">
            <a:schemeClr val="lt1"/>
          </a:fillRef>
          <a:effectRef idx="0">
            <a:schemeClr val="dk1"/>
          </a:effectRef>
          <a:fontRef idx="minor">
            <a:schemeClr val="dk1"/>
          </a:fontRef>
        </p:style>
        <p:txBody>
          <a:bodyPr lIns="144000" rIns="144000" rtlCol="0" anchor="ctr"/>
          <a:lstStyle/>
          <a:p>
            <a:pPr>
              <a:spcBef>
                <a:spcPts val="1200"/>
              </a:spcBef>
            </a:pPr>
            <a:r>
              <a:rPr lang="da-DK" sz="2600" b="1" dirty="0">
                <a:solidFill>
                  <a:schemeClr val="tx1"/>
                </a:solidFill>
                <a:cs typeface="Verdana"/>
              </a:rPr>
              <a:t>Øge de positive følelser</a:t>
            </a:r>
          </a:p>
          <a:p>
            <a:pPr marL="457200" indent="-457200">
              <a:spcBef>
                <a:spcPts val="1200"/>
              </a:spcBef>
              <a:buFont typeface="Arial" panose="020B0604020202020204" pitchFamily="34" charset="0"/>
              <a:buChar char="•"/>
            </a:pPr>
            <a:r>
              <a:rPr lang="da-DK" sz="2600" dirty="0">
                <a:solidFill>
                  <a:schemeClr val="tx1"/>
                </a:solidFill>
                <a:cs typeface="Verdana"/>
              </a:rPr>
              <a:t>Emotionelt svar på den primære følelse</a:t>
            </a:r>
          </a:p>
          <a:p>
            <a:pPr marL="457200" indent="-457200">
              <a:spcBef>
                <a:spcPts val="1200"/>
              </a:spcBef>
              <a:buFont typeface="Arial" panose="020B0604020202020204" pitchFamily="34" charset="0"/>
              <a:buChar char="•"/>
            </a:pPr>
            <a:r>
              <a:rPr lang="da-DK" sz="2600" dirty="0">
                <a:solidFill>
                  <a:schemeClr val="tx1"/>
                </a:solidFill>
                <a:cs typeface="Verdana"/>
              </a:rPr>
              <a:t>Ikke tilpasset situationen</a:t>
            </a:r>
          </a:p>
          <a:p>
            <a:pPr marL="457200" indent="-457200">
              <a:spcBef>
                <a:spcPts val="1200"/>
              </a:spcBef>
              <a:buFont typeface="Arial" panose="020B0604020202020204" pitchFamily="34" charset="0"/>
              <a:buChar char="•"/>
            </a:pPr>
            <a:endParaRPr lang="da-DK" sz="2600" dirty="0">
              <a:solidFill>
                <a:schemeClr val="tx1"/>
              </a:solidFill>
              <a:cs typeface="Verdana"/>
            </a:endParaRPr>
          </a:p>
          <a:p>
            <a:pPr marL="457200" indent="-457200">
              <a:spcBef>
                <a:spcPts val="1200"/>
              </a:spcBef>
              <a:buFont typeface="Arial" panose="020B0604020202020204" pitchFamily="34" charset="0"/>
              <a:buChar char="•"/>
            </a:pPr>
            <a:endParaRPr lang="da-DK" sz="2600" dirty="0">
              <a:solidFill>
                <a:schemeClr val="tx1"/>
              </a:solidFill>
              <a:cs typeface="Verdana"/>
            </a:endParaRPr>
          </a:p>
          <a:p>
            <a:pPr marL="342900" indent="-342900">
              <a:spcBef>
                <a:spcPts val="1200"/>
              </a:spcBef>
              <a:buFont typeface="Arial" panose="020B0604020202020204" pitchFamily="34" charset="0"/>
              <a:buChar char="•"/>
            </a:pPr>
            <a:endParaRPr lang="da-DK" sz="2600" dirty="0">
              <a:solidFill>
                <a:schemeClr val="tx1"/>
              </a:solidFill>
            </a:endParaRPr>
          </a:p>
        </p:txBody>
      </p:sp>
      <p:cxnSp>
        <p:nvCxnSpPr>
          <p:cNvPr id="3" name="Lige forbindelse 2">
            <a:extLst>
              <a:ext uri="{FF2B5EF4-FFF2-40B4-BE49-F238E27FC236}">
                <a16:creationId xmlns:a16="http://schemas.microsoft.com/office/drawing/2014/main" id="{72CE669C-6470-F5DB-B824-874C2210FC0F}"/>
              </a:ext>
            </a:extLst>
          </p:cNvPr>
          <p:cNvCxnSpPr>
            <a:cxnSpLocks/>
          </p:cNvCxnSpPr>
          <p:nvPr/>
        </p:nvCxnSpPr>
        <p:spPr>
          <a:xfrm>
            <a:off x="5908110" y="1927225"/>
            <a:ext cx="0" cy="3120765"/>
          </a:xfrm>
          <a:prstGeom prst="line">
            <a:avLst/>
          </a:prstGeom>
          <a:ln w="76200">
            <a:solidFill>
              <a:schemeClr val="accent6">
                <a:lumMod val="75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46928193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ABB2191-B634-B535-96C4-097F6525EC76}"/>
            </a:ext>
          </a:extLst>
        </p:cNvPr>
        <p:cNvGrpSpPr/>
        <p:nvPr/>
      </p:nvGrpSpPr>
      <p:grpSpPr>
        <a:xfrm>
          <a:off x="0" y="0"/>
          <a:ext cx="0" cy="0"/>
          <a:chOff x="0" y="0"/>
          <a:chExt cx="0" cy="0"/>
        </a:xfrm>
      </p:grpSpPr>
      <p:sp>
        <p:nvSpPr>
          <p:cNvPr id="3" name="Pladsholder til indhold 2">
            <a:extLst>
              <a:ext uri="{FF2B5EF4-FFF2-40B4-BE49-F238E27FC236}">
                <a16:creationId xmlns:a16="http://schemas.microsoft.com/office/drawing/2014/main" id="{D2D9F010-0D32-B54D-0E87-1B460FE856AF}"/>
              </a:ext>
            </a:extLst>
          </p:cNvPr>
          <p:cNvSpPr>
            <a:spLocks noGrp="1"/>
          </p:cNvSpPr>
          <p:nvPr>
            <p:ph idx="1"/>
          </p:nvPr>
        </p:nvSpPr>
        <p:spPr>
          <a:xfrm>
            <a:off x="3380508" y="1012008"/>
            <a:ext cx="8330007" cy="5845992"/>
          </a:xfrm>
        </p:spPr>
        <p:txBody>
          <a:bodyPr>
            <a:normAutofit/>
          </a:bodyPr>
          <a:lstStyle/>
          <a:p>
            <a:pPr marL="0" indent="0">
              <a:buNone/>
            </a:pPr>
            <a:r>
              <a:rPr lang="da-DK" sz="2600" dirty="0"/>
              <a:t>Hvilke  tegn oplever du, hvis du bliver presset følelsesmæssigt ?</a:t>
            </a:r>
          </a:p>
          <a:p>
            <a:pPr marL="0" indent="0">
              <a:buNone/>
            </a:pPr>
            <a:endParaRPr lang="da-DK" sz="2600" dirty="0"/>
          </a:p>
          <a:p>
            <a:pPr marL="0" indent="0">
              <a:buNone/>
            </a:pPr>
            <a:r>
              <a:rPr lang="da-DK" sz="2600" dirty="0"/>
              <a:t>Hvad kan gøre det svært at håndtere dine følelser i situationen?</a:t>
            </a:r>
          </a:p>
          <a:p>
            <a:pPr marL="0" indent="0">
              <a:buNone/>
            </a:pPr>
            <a:endParaRPr lang="da-DK" sz="2600" dirty="0"/>
          </a:p>
          <a:p>
            <a:pPr marL="0" indent="0">
              <a:buNone/>
            </a:pPr>
            <a:r>
              <a:rPr lang="da-DK" sz="2600" dirty="0"/>
              <a:t>Hvad gør du typisk, hvis du bliver presset følelsesmæssigt ?</a:t>
            </a:r>
          </a:p>
          <a:p>
            <a:pPr marL="0" indent="0">
              <a:buNone/>
            </a:pPr>
            <a:endParaRPr lang="da-DK" sz="2600" dirty="0"/>
          </a:p>
          <a:p>
            <a:pPr marL="0" indent="0">
              <a:buNone/>
            </a:pPr>
            <a:r>
              <a:rPr lang="da-DK" sz="2600" dirty="0"/>
              <a:t>Fungerer strategierne for dig eller ønsker du indimellem,  at du kan gøre noget  andet?</a:t>
            </a:r>
          </a:p>
          <a:p>
            <a:pPr marL="0" indent="0" algn="ctr">
              <a:buNone/>
            </a:pPr>
            <a:endParaRPr lang="da-DK" sz="2600" dirty="0"/>
          </a:p>
        </p:txBody>
      </p:sp>
      <p:sp>
        <p:nvSpPr>
          <p:cNvPr id="2" name="Pladsholder til slidenummer 1">
            <a:extLst>
              <a:ext uri="{FF2B5EF4-FFF2-40B4-BE49-F238E27FC236}">
                <a16:creationId xmlns:a16="http://schemas.microsoft.com/office/drawing/2014/main" id="{6A05079B-53EA-6374-AC41-D3BE97C84D10}"/>
              </a:ext>
            </a:extLst>
          </p:cNvPr>
          <p:cNvSpPr>
            <a:spLocks noGrp="1"/>
          </p:cNvSpPr>
          <p:nvPr>
            <p:ph type="sldNum" sz="quarter" idx="12"/>
          </p:nvPr>
        </p:nvSpPr>
        <p:spPr>
          <a:xfrm>
            <a:off x="8610600" y="6356355"/>
            <a:ext cx="2743200" cy="365125"/>
          </a:xfrm>
          <a:prstGeom prst="rect">
            <a:avLst/>
          </a:prstGeom>
        </p:spPr>
        <p:txBody>
          <a:bodyPr vert="horz" lIns="91440" tIns="45720" rIns="91440" bIns="45720" rtlCol="0" anchor="ctr"/>
          <a:lstStyle>
            <a:defPPr>
              <a:defRPr lang="da-DK"/>
            </a:defPPr>
            <a:lvl1pPr marL="0" algn="r" defTabSz="914363" rtl="0" eaLnBrk="1" latinLnBrk="0" hangingPunct="1">
              <a:defRPr sz="1200" kern="1200">
                <a:solidFill>
                  <a:srgbClr val="595959"/>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a:lstStyle>
          <a:p>
            <a:fld id="{1A9C1F50-39BA-4586-8B54-E51EE54A86B8}" type="slidenum">
              <a:rPr lang="da-DK" smtClean="0"/>
              <a:pPr/>
              <a:t>17</a:t>
            </a:fld>
            <a:endParaRPr lang="da-DK" dirty="0"/>
          </a:p>
        </p:txBody>
      </p:sp>
      <p:pic>
        <p:nvPicPr>
          <p:cNvPr id="4" name="Billede 3" descr="Et billede, der indeholder tegning, skitse, illustration/afbildning, tegneserie&#10;&#10;Indhold genereret af kunstig intelligens kan være forkert.">
            <a:extLst>
              <a:ext uri="{FF2B5EF4-FFF2-40B4-BE49-F238E27FC236}">
                <a16:creationId xmlns:a16="http://schemas.microsoft.com/office/drawing/2014/main" id="{AEEE866A-9DCA-BDC2-BD55-D8F33FFC88CB}"/>
              </a:ext>
            </a:extLst>
          </p:cNvPr>
          <p:cNvPicPr>
            <a:picLocks noChangeAspect="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l="46482"/>
          <a:stretch/>
        </p:blipFill>
        <p:spPr>
          <a:xfrm>
            <a:off x="457200" y="2162860"/>
            <a:ext cx="2341962" cy="4376057"/>
          </a:xfrm>
          <a:prstGeom prst="rect">
            <a:avLst/>
          </a:prstGeom>
        </p:spPr>
      </p:pic>
    </p:spTree>
    <p:extLst>
      <p:ext uri="{BB962C8B-B14F-4D97-AF65-F5344CB8AC3E}">
        <p14:creationId xmlns:p14="http://schemas.microsoft.com/office/powerpoint/2010/main" val="314000842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621F7E3-8158-29E6-959B-27A444DA2543}"/>
            </a:ext>
          </a:extLst>
        </p:cNvPr>
        <p:cNvGrpSpPr/>
        <p:nvPr/>
      </p:nvGrpSpPr>
      <p:grpSpPr>
        <a:xfrm>
          <a:off x="0" y="0"/>
          <a:ext cx="0" cy="0"/>
          <a:chOff x="0" y="0"/>
          <a:chExt cx="0" cy="0"/>
        </a:xfrm>
      </p:grpSpPr>
      <p:graphicFrame>
        <p:nvGraphicFramePr>
          <p:cNvPr id="2" name="Tabel 1">
            <a:extLst>
              <a:ext uri="{FF2B5EF4-FFF2-40B4-BE49-F238E27FC236}">
                <a16:creationId xmlns:a16="http://schemas.microsoft.com/office/drawing/2014/main" id="{2B4231D7-1492-7B08-86AC-5630BEFD2304}"/>
              </a:ext>
            </a:extLst>
          </p:cNvPr>
          <p:cNvGraphicFramePr>
            <a:graphicFrameLocks noGrp="1"/>
          </p:cNvGraphicFramePr>
          <p:nvPr>
            <p:extLst>
              <p:ext uri="{D42A27DB-BD31-4B8C-83A1-F6EECF244321}">
                <p14:modId xmlns:p14="http://schemas.microsoft.com/office/powerpoint/2010/main" val="3652225858"/>
              </p:ext>
            </p:extLst>
          </p:nvPr>
        </p:nvGraphicFramePr>
        <p:xfrm>
          <a:off x="187890" y="137786"/>
          <a:ext cx="11813610" cy="6545042"/>
        </p:xfrm>
        <a:graphic>
          <a:graphicData uri="http://schemas.openxmlformats.org/drawingml/2006/table">
            <a:tbl>
              <a:tblPr firstRow="1" bandRow="1">
                <a:tableStyleId>{21E4AEA4-8DFA-4A89-87EB-49C32662AFE0}</a:tableStyleId>
              </a:tblPr>
              <a:tblGrid>
                <a:gridCol w="3937870">
                  <a:extLst>
                    <a:ext uri="{9D8B030D-6E8A-4147-A177-3AD203B41FA5}">
                      <a16:colId xmlns:a16="http://schemas.microsoft.com/office/drawing/2014/main" val="1412571460"/>
                    </a:ext>
                  </a:extLst>
                </a:gridCol>
                <a:gridCol w="3937870">
                  <a:extLst>
                    <a:ext uri="{9D8B030D-6E8A-4147-A177-3AD203B41FA5}">
                      <a16:colId xmlns:a16="http://schemas.microsoft.com/office/drawing/2014/main" val="694074911"/>
                    </a:ext>
                  </a:extLst>
                </a:gridCol>
                <a:gridCol w="3937870">
                  <a:extLst>
                    <a:ext uri="{9D8B030D-6E8A-4147-A177-3AD203B41FA5}">
                      <a16:colId xmlns:a16="http://schemas.microsoft.com/office/drawing/2014/main" val="3480160190"/>
                    </a:ext>
                  </a:extLst>
                </a:gridCol>
              </a:tblGrid>
              <a:tr h="818215">
                <a:tc>
                  <a:txBody>
                    <a:bodyPr/>
                    <a:lstStyle/>
                    <a:p>
                      <a:pPr algn="ctr"/>
                      <a:r>
                        <a:rPr lang="da-DK" sz="2400" cap="all" baseline="0" dirty="0">
                          <a:solidFill>
                            <a:schemeClr val="tx1"/>
                          </a:solidFill>
                        </a:rPr>
                        <a:t>Trigger</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c>
                  <a:txBody>
                    <a:bodyPr/>
                    <a:lstStyle/>
                    <a:p>
                      <a:pPr algn="ctr"/>
                      <a:r>
                        <a:rPr lang="da-DK" sz="2400" cap="all" baseline="0" dirty="0">
                          <a:solidFill>
                            <a:schemeClr val="tx1"/>
                          </a:solidFill>
                        </a:rPr>
                        <a:t>Tegn på at jeg er presset følelsesmæssigt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c>
                  <a:txBody>
                    <a:bodyPr/>
                    <a:lstStyle/>
                    <a:p>
                      <a:pPr algn="ctr"/>
                      <a:r>
                        <a:rPr lang="da-DK" sz="2400" cap="all" baseline="0" dirty="0">
                          <a:solidFill>
                            <a:schemeClr val="tx1"/>
                          </a:solidFill>
                        </a:rPr>
                        <a:t>Handlemuligheder</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extLst>
                  <a:ext uri="{0D108BD9-81ED-4DB2-BD59-A6C34878D82A}">
                    <a16:rowId xmlns:a16="http://schemas.microsoft.com/office/drawing/2014/main" val="2095592979"/>
                  </a:ext>
                </a:extLst>
              </a:tr>
              <a:tr h="5722082">
                <a:tc>
                  <a:txBody>
                    <a:bodyPr/>
                    <a:lstStyle/>
                    <a:p>
                      <a:endParaRPr lang="da-DK"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endParaRPr lang="da-DK"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endParaRPr lang="da-DK"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3791687717"/>
                  </a:ext>
                </a:extLst>
              </a:tr>
            </a:tbl>
          </a:graphicData>
        </a:graphic>
      </p:graphicFrame>
    </p:spTree>
    <p:extLst>
      <p:ext uri="{BB962C8B-B14F-4D97-AF65-F5344CB8AC3E}">
        <p14:creationId xmlns:p14="http://schemas.microsoft.com/office/powerpoint/2010/main" val="415877414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54C52F0-D563-5986-8F2F-5E6BEB639CF0}"/>
              </a:ext>
            </a:extLst>
          </p:cNvPr>
          <p:cNvSpPr>
            <a:spLocks noGrp="1"/>
          </p:cNvSpPr>
          <p:nvPr>
            <p:ph type="title"/>
          </p:nvPr>
        </p:nvSpPr>
        <p:spPr/>
        <p:txBody>
          <a:bodyPr>
            <a:normAutofit/>
          </a:bodyPr>
          <a:lstStyle/>
          <a:p>
            <a:r>
              <a:rPr lang="da-DK" sz="3200" b="1" dirty="0"/>
              <a:t>REDUCERE FØLELSESMÆSSIG SMERTE</a:t>
            </a:r>
            <a:endParaRPr lang="da-DK" sz="3200" dirty="0"/>
          </a:p>
        </p:txBody>
      </p:sp>
      <p:sp>
        <p:nvSpPr>
          <p:cNvPr id="3" name="Pladsholder til indhold 2">
            <a:extLst>
              <a:ext uri="{FF2B5EF4-FFF2-40B4-BE49-F238E27FC236}">
                <a16:creationId xmlns:a16="http://schemas.microsoft.com/office/drawing/2014/main" id="{2FE92FDA-897B-369D-02AD-C6BA6AAD9C4D}"/>
              </a:ext>
            </a:extLst>
          </p:cNvPr>
          <p:cNvSpPr>
            <a:spLocks noGrp="1"/>
          </p:cNvSpPr>
          <p:nvPr>
            <p:ph idx="1"/>
          </p:nvPr>
        </p:nvSpPr>
        <p:spPr>
          <a:xfrm>
            <a:off x="910894" y="1718377"/>
            <a:ext cx="10442905" cy="4528514"/>
          </a:xfrm>
        </p:spPr>
        <p:txBody>
          <a:bodyPr vert="horz" lIns="91440" tIns="45720" rIns="91440" bIns="45720" rtlCol="0" anchor="t">
            <a:normAutofit/>
          </a:bodyPr>
          <a:lstStyle/>
          <a:p>
            <a:pPr marL="514350" indent="-514350">
              <a:buAutoNum type="arabicPeriod"/>
            </a:pPr>
            <a:r>
              <a:rPr lang="da-DK" dirty="0"/>
              <a:t>Validering</a:t>
            </a:r>
            <a:endParaRPr lang="en-US"/>
          </a:p>
          <a:p>
            <a:pPr marL="514350" indent="-514350">
              <a:buAutoNum type="arabicPeriod"/>
            </a:pPr>
            <a:endParaRPr lang="da-DK" dirty="0">
              <a:ea typeface="Calibri" panose="020F0502020204030204"/>
              <a:cs typeface="Calibri" panose="020F0502020204030204"/>
            </a:endParaRPr>
          </a:p>
          <a:p>
            <a:pPr marL="514350" indent="-514350">
              <a:buAutoNum type="arabicPeriod"/>
            </a:pPr>
            <a:r>
              <a:rPr lang="da-DK" dirty="0"/>
              <a:t>Afledning</a:t>
            </a:r>
            <a:endParaRPr lang="da-DK" dirty="0">
              <a:ea typeface="Calibri" panose="020F0502020204030204"/>
              <a:cs typeface="Calibri" panose="020F0502020204030204"/>
            </a:endParaRPr>
          </a:p>
          <a:p>
            <a:pPr marL="514350" indent="-514350">
              <a:buAutoNum type="arabicPeriod"/>
            </a:pPr>
            <a:endParaRPr lang="da-DK" dirty="0">
              <a:ea typeface="Calibri" panose="020F0502020204030204"/>
              <a:cs typeface="Calibri" panose="020F0502020204030204"/>
            </a:endParaRPr>
          </a:p>
          <a:p>
            <a:pPr marL="514350" indent="-514350">
              <a:buAutoNum type="arabicPeriod"/>
            </a:pPr>
            <a:r>
              <a:rPr lang="da-DK" dirty="0"/>
              <a:t>Handle modsat</a:t>
            </a:r>
            <a:endParaRPr lang="da-DK" dirty="0">
              <a:ea typeface="Calibri" panose="020F0502020204030204"/>
              <a:cs typeface="Calibri" panose="020F0502020204030204"/>
            </a:endParaRPr>
          </a:p>
        </p:txBody>
      </p:sp>
    </p:spTree>
    <p:extLst>
      <p:ext uri="{BB962C8B-B14F-4D97-AF65-F5344CB8AC3E}">
        <p14:creationId xmlns:p14="http://schemas.microsoft.com/office/powerpoint/2010/main" val="238792263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9A61637-F5B7-4973-85A0-307D383B392D}"/>
              </a:ext>
            </a:extLst>
          </p:cNvPr>
          <p:cNvSpPr>
            <a:spLocks noGrp="1"/>
          </p:cNvSpPr>
          <p:nvPr>
            <p:ph type="title"/>
          </p:nvPr>
        </p:nvSpPr>
        <p:spPr/>
        <p:txBody>
          <a:bodyPr>
            <a:normAutofit/>
          </a:bodyPr>
          <a:lstStyle/>
          <a:p>
            <a:r>
              <a:rPr lang="da-DK" sz="3200" b="1" dirty="0"/>
              <a:t>PROGRAM</a:t>
            </a:r>
          </a:p>
        </p:txBody>
      </p:sp>
      <p:sp>
        <p:nvSpPr>
          <p:cNvPr id="3" name="Pladsholder til indhold 2">
            <a:extLst>
              <a:ext uri="{FF2B5EF4-FFF2-40B4-BE49-F238E27FC236}">
                <a16:creationId xmlns:a16="http://schemas.microsoft.com/office/drawing/2014/main" id="{ECF7B87D-6DC1-4D9D-A0A2-F1EEA41D0BDB}"/>
              </a:ext>
            </a:extLst>
          </p:cNvPr>
          <p:cNvSpPr>
            <a:spLocks noGrp="1"/>
          </p:cNvSpPr>
          <p:nvPr>
            <p:ph idx="1"/>
          </p:nvPr>
        </p:nvSpPr>
        <p:spPr>
          <a:xfrm>
            <a:off x="933285" y="1710675"/>
            <a:ext cx="10420515" cy="4536216"/>
          </a:xfrm>
        </p:spPr>
        <p:txBody>
          <a:bodyPr/>
          <a:lstStyle/>
          <a:p>
            <a:endParaRPr lang="da-DK" dirty="0"/>
          </a:p>
          <a:p>
            <a:r>
              <a:rPr lang="da-DK" dirty="0"/>
              <a:t>Følelser og deres funktion</a:t>
            </a:r>
          </a:p>
          <a:p>
            <a:r>
              <a:rPr lang="da-DK" dirty="0"/>
              <a:t>Følelsesregulering  og bipolar lidelse</a:t>
            </a:r>
          </a:p>
          <a:p>
            <a:r>
              <a:rPr lang="da-DK" dirty="0"/>
              <a:t>Primære og sekundære følelser</a:t>
            </a:r>
          </a:p>
          <a:p>
            <a:r>
              <a:rPr lang="da-DK" dirty="0"/>
              <a:t>Strategier til følelsesregulering </a:t>
            </a:r>
          </a:p>
        </p:txBody>
      </p:sp>
      <p:sp>
        <p:nvSpPr>
          <p:cNvPr id="4" name="Pladsholder til sidefod 3">
            <a:extLst>
              <a:ext uri="{FF2B5EF4-FFF2-40B4-BE49-F238E27FC236}">
                <a16:creationId xmlns:a16="http://schemas.microsoft.com/office/drawing/2014/main" id="{581AE246-B45D-49CC-A077-23AAEE290526}"/>
              </a:ext>
            </a:extLst>
          </p:cNvPr>
          <p:cNvSpPr>
            <a:spLocks noGrp="1"/>
          </p:cNvSpPr>
          <p:nvPr>
            <p:ph type="ftr" sz="quarter" idx="11"/>
          </p:nvPr>
        </p:nvSpPr>
        <p:spPr>
          <a:xfrm>
            <a:off x="4038600" y="6356350"/>
            <a:ext cx="4114800" cy="365125"/>
          </a:xfrm>
          <a:prstGeom prst="rect">
            <a:avLst/>
          </a:prstGeom>
        </p:spPr>
        <p:txBody>
          <a:bodyPr vert="horz" lIns="91440" tIns="45720" rIns="91440" bIns="45720" rtlCol="0" anchor="ctr"/>
          <a:lstStyle>
            <a:defPPr>
              <a:defRPr lang="da-DK"/>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da-DK"/>
              <a:t>DMPG</a:t>
            </a:r>
          </a:p>
        </p:txBody>
      </p:sp>
      <p:sp>
        <p:nvSpPr>
          <p:cNvPr id="5" name="Pladsholder til slidenummer 4">
            <a:extLst>
              <a:ext uri="{FF2B5EF4-FFF2-40B4-BE49-F238E27FC236}">
                <a16:creationId xmlns:a16="http://schemas.microsoft.com/office/drawing/2014/main" id="{51379608-1649-4531-B108-4770316B2E58}"/>
              </a:ext>
            </a:extLst>
          </p:cNvPr>
          <p:cNvSpPr>
            <a:spLocks noGrp="1"/>
          </p:cNvSpPr>
          <p:nvPr>
            <p:ph type="sldNum" sz="quarter" idx="12"/>
          </p:nvPr>
        </p:nvSpPr>
        <p:spPr>
          <a:xfrm>
            <a:off x="8610600" y="6356350"/>
            <a:ext cx="2743200" cy="365125"/>
          </a:xfrm>
          <a:prstGeom prst="rect">
            <a:avLst/>
          </a:prstGeom>
        </p:spPr>
        <p:txBody>
          <a:bodyPr vert="horz" lIns="91440" tIns="45720" rIns="91440" bIns="45720" rtlCol="0" anchor="ctr"/>
          <a:lstStyle>
            <a:defPPr>
              <a:defRPr lang="da-DK"/>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482F3C8A-1EBA-F347-92B3-72ECE37CB976}" type="slidenum">
              <a:rPr lang="da-DK" smtClean="0"/>
              <a:pPr/>
              <a:t>2</a:t>
            </a:fld>
            <a:endParaRPr lang="da-DK"/>
          </a:p>
        </p:txBody>
      </p:sp>
    </p:spTree>
    <p:extLst>
      <p:ext uri="{BB962C8B-B14F-4D97-AF65-F5344CB8AC3E}">
        <p14:creationId xmlns:p14="http://schemas.microsoft.com/office/powerpoint/2010/main" val="311880894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838200" y="874059"/>
            <a:ext cx="10515600" cy="772351"/>
          </a:xfrm>
        </p:spPr>
        <p:txBody>
          <a:bodyPr anchor="ctr">
            <a:normAutofit/>
          </a:bodyPr>
          <a:lstStyle/>
          <a:p>
            <a:r>
              <a:rPr lang="da-DK" sz="3200" b="1" dirty="0"/>
              <a:t>1. VALIDERING</a:t>
            </a:r>
          </a:p>
        </p:txBody>
      </p:sp>
      <p:sp>
        <p:nvSpPr>
          <p:cNvPr id="3" name="Pladsholder til slidenummer 2" hidden="1"/>
          <p:cNvSpPr>
            <a:spLocks noGrp="1"/>
          </p:cNvSpPr>
          <p:nvPr>
            <p:ph type="sldNum" sz="quarter" idx="12"/>
          </p:nvPr>
        </p:nvSpPr>
        <p:spPr>
          <a:xfrm>
            <a:off x="8610600" y="6356355"/>
            <a:ext cx="2743200" cy="365125"/>
          </a:xfrm>
          <a:prstGeom prst="rect">
            <a:avLst/>
          </a:prstGeom>
        </p:spPr>
        <p:txBody>
          <a:bodyPr vert="horz" lIns="91440" tIns="45720" rIns="91440" bIns="45720" rtlCol="0" anchor="ctr"/>
          <a:lstStyle>
            <a:defPPr>
              <a:defRPr lang="da-DK"/>
            </a:defPPr>
            <a:lvl1pPr marL="0" algn="r" defTabSz="914363" rtl="0" eaLnBrk="1" latinLnBrk="0" hangingPunct="1">
              <a:defRPr sz="1200" kern="1200">
                <a:solidFill>
                  <a:srgbClr val="595959"/>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a:lstStyle>
          <a:p>
            <a:pPr>
              <a:spcAft>
                <a:spcPts val="600"/>
              </a:spcAft>
            </a:pPr>
            <a:fld id="{1A9C1F50-39BA-4586-8B54-E51EE54A86B8}" type="slidenum">
              <a:rPr lang="da-DK" smtClean="0"/>
              <a:pPr>
                <a:spcAft>
                  <a:spcPts val="600"/>
                </a:spcAft>
              </a:pPr>
              <a:t>20</a:t>
            </a:fld>
            <a:endParaRPr lang="da-DK"/>
          </a:p>
        </p:txBody>
      </p:sp>
      <p:sp>
        <p:nvSpPr>
          <p:cNvPr id="4" name="Tekstfelt 3">
            <a:extLst>
              <a:ext uri="{FF2B5EF4-FFF2-40B4-BE49-F238E27FC236}">
                <a16:creationId xmlns:a16="http://schemas.microsoft.com/office/drawing/2014/main" id="{0D6DEFAC-235B-B95B-6B53-E97EF51A7B2E}"/>
              </a:ext>
            </a:extLst>
          </p:cNvPr>
          <p:cNvSpPr txBox="1"/>
          <p:nvPr/>
        </p:nvSpPr>
        <p:spPr>
          <a:xfrm>
            <a:off x="983672" y="2036618"/>
            <a:ext cx="10515599" cy="2430922"/>
          </a:xfrm>
          <a:prstGeom prst="rect">
            <a:avLst/>
          </a:prstGeom>
          <a:noFill/>
        </p:spPr>
        <p:txBody>
          <a:bodyPr wrap="square" lIns="91440" tIns="45720" rIns="91440" bIns="45720" rtlCol="0" anchor="t">
            <a:spAutoFit/>
          </a:bodyPr>
          <a:lstStyle/>
          <a:p>
            <a:pPr marL="457200" indent="-457200">
              <a:lnSpc>
                <a:spcPct val="150000"/>
              </a:lnSpc>
              <a:buFont typeface="Arial" panose="020B0604020202020204" pitchFamily="34" charset="0"/>
              <a:buChar char="•"/>
            </a:pPr>
            <a:r>
              <a:rPr lang="da-DK" sz="2600" dirty="0"/>
              <a:t>Forstå egne følelser og reaktioner</a:t>
            </a:r>
          </a:p>
          <a:p>
            <a:pPr marL="457200" indent="-457200">
              <a:lnSpc>
                <a:spcPct val="150000"/>
              </a:lnSpc>
              <a:buFont typeface="Arial" panose="020B0604020202020204" pitchFamily="34" charset="0"/>
              <a:buChar char="•"/>
            </a:pPr>
            <a:r>
              <a:rPr lang="da-DK" sz="2600" dirty="0"/>
              <a:t>Egenomsorg - søge at møde sig selv med medfølelse og accept</a:t>
            </a:r>
            <a:endParaRPr lang="da-DK" sz="2600" dirty="0">
              <a:ea typeface="Calibri"/>
              <a:cs typeface="Calibri"/>
            </a:endParaRPr>
          </a:p>
          <a:p>
            <a:pPr marL="457200" indent="-457200">
              <a:lnSpc>
                <a:spcPct val="150000"/>
              </a:lnSpc>
              <a:buFont typeface="Arial" panose="020B0604020202020204" pitchFamily="34" charset="0"/>
              <a:buChar char="•"/>
            </a:pPr>
            <a:r>
              <a:rPr lang="da-DK" sz="2600" dirty="0"/>
              <a:t>Behandle sig selv, som man behandler mennesker, man holder af</a:t>
            </a:r>
          </a:p>
          <a:p>
            <a:pPr marL="457200" indent="-457200">
              <a:lnSpc>
                <a:spcPct val="150000"/>
              </a:lnSpc>
              <a:buFont typeface="Arial" panose="020B0604020202020204" pitchFamily="34" charset="0"/>
              <a:buChar char="•"/>
            </a:pPr>
            <a:r>
              <a:rPr lang="da-DK" sz="2600" dirty="0"/>
              <a:t>Rimelige og realistiske krav til sig selv</a:t>
            </a:r>
          </a:p>
        </p:txBody>
      </p:sp>
    </p:spTree>
    <p:extLst>
      <p:ext uri="{BB962C8B-B14F-4D97-AF65-F5344CB8AC3E}">
        <p14:creationId xmlns:p14="http://schemas.microsoft.com/office/powerpoint/2010/main" val="45854041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C7DE86A-6037-8836-230D-17F9F2620143}"/>
              </a:ext>
            </a:extLst>
          </p:cNvPr>
          <p:cNvSpPr>
            <a:spLocks noGrp="1"/>
          </p:cNvSpPr>
          <p:nvPr>
            <p:ph type="title"/>
          </p:nvPr>
        </p:nvSpPr>
        <p:spPr/>
        <p:txBody>
          <a:bodyPr>
            <a:normAutofit/>
          </a:bodyPr>
          <a:lstStyle/>
          <a:p>
            <a:r>
              <a:rPr lang="da-DK" sz="3200" b="1" dirty="0"/>
              <a:t>2. AFLEDNING</a:t>
            </a:r>
            <a:endParaRPr lang="da-DK" sz="3200" dirty="0"/>
          </a:p>
        </p:txBody>
      </p:sp>
      <p:sp>
        <p:nvSpPr>
          <p:cNvPr id="3" name="Pladsholder til indhold 2">
            <a:extLst>
              <a:ext uri="{FF2B5EF4-FFF2-40B4-BE49-F238E27FC236}">
                <a16:creationId xmlns:a16="http://schemas.microsoft.com/office/drawing/2014/main" id="{E50D44EB-3135-2E33-240E-C6CD99F823C0}"/>
              </a:ext>
            </a:extLst>
          </p:cNvPr>
          <p:cNvSpPr>
            <a:spLocks noGrp="1"/>
          </p:cNvSpPr>
          <p:nvPr>
            <p:ph idx="1"/>
          </p:nvPr>
        </p:nvSpPr>
        <p:spPr/>
        <p:txBody>
          <a:bodyPr>
            <a:normAutofit lnSpcReduction="10000"/>
          </a:bodyPr>
          <a:lstStyle/>
          <a:p>
            <a:r>
              <a:rPr lang="da-DK" dirty="0"/>
              <a:t>Opmærksomhedsøvelser</a:t>
            </a:r>
          </a:p>
          <a:p>
            <a:r>
              <a:rPr lang="da-DK" dirty="0"/>
              <a:t>Vejrtrækningsøvelser</a:t>
            </a:r>
          </a:p>
          <a:p>
            <a:r>
              <a:rPr lang="da-DK" dirty="0"/>
              <a:t>Motion</a:t>
            </a:r>
          </a:p>
          <a:p>
            <a:r>
              <a:rPr lang="da-DK" dirty="0"/>
              <a:t>Social samvær</a:t>
            </a:r>
          </a:p>
          <a:p>
            <a:r>
              <a:rPr lang="da-DK" dirty="0"/>
              <a:t>Beskrive neutralt</a:t>
            </a:r>
          </a:p>
          <a:p>
            <a:r>
              <a:rPr lang="da-DK" dirty="0"/>
              <a:t>Film/serier/TV</a:t>
            </a:r>
          </a:p>
          <a:p>
            <a:r>
              <a:rPr lang="da-DK" dirty="0"/>
              <a:t>Bøger</a:t>
            </a:r>
          </a:p>
          <a:p>
            <a:r>
              <a:rPr lang="da-DK" dirty="0"/>
              <a:t>Spil</a:t>
            </a:r>
          </a:p>
          <a:p>
            <a:r>
              <a:rPr lang="da-DK" dirty="0"/>
              <a:t>Andet….?</a:t>
            </a:r>
          </a:p>
          <a:p>
            <a:endParaRPr lang="da-DK" dirty="0"/>
          </a:p>
        </p:txBody>
      </p:sp>
    </p:spTree>
    <p:extLst>
      <p:ext uri="{BB962C8B-B14F-4D97-AF65-F5344CB8AC3E}">
        <p14:creationId xmlns:p14="http://schemas.microsoft.com/office/powerpoint/2010/main" val="102072984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B30FD6D-69B3-6CA4-CB63-127FCB2FA90B}"/>
              </a:ext>
            </a:extLst>
          </p:cNvPr>
          <p:cNvSpPr>
            <a:spLocks noGrp="1"/>
          </p:cNvSpPr>
          <p:nvPr>
            <p:ph type="title"/>
          </p:nvPr>
        </p:nvSpPr>
        <p:spPr/>
        <p:txBody>
          <a:bodyPr>
            <a:normAutofit/>
          </a:bodyPr>
          <a:lstStyle/>
          <a:p>
            <a:r>
              <a:rPr lang="da-DK" dirty="0"/>
              <a:t>3</a:t>
            </a:r>
            <a:r>
              <a:rPr lang="da-DK" sz="3200" b="1" dirty="0"/>
              <a:t>. AT HANDLE MODSAT</a:t>
            </a:r>
            <a:endParaRPr lang="da-DK" sz="3200" dirty="0"/>
          </a:p>
        </p:txBody>
      </p:sp>
      <p:sp>
        <p:nvSpPr>
          <p:cNvPr id="3" name="Pladsholder til indhold 2">
            <a:extLst>
              <a:ext uri="{FF2B5EF4-FFF2-40B4-BE49-F238E27FC236}">
                <a16:creationId xmlns:a16="http://schemas.microsoft.com/office/drawing/2014/main" id="{110270E4-6B49-C424-D95B-50D5A49884E6}"/>
              </a:ext>
            </a:extLst>
          </p:cNvPr>
          <p:cNvSpPr>
            <a:spLocks noGrp="1"/>
          </p:cNvSpPr>
          <p:nvPr>
            <p:ph idx="1"/>
          </p:nvPr>
        </p:nvSpPr>
        <p:spPr>
          <a:xfrm>
            <a:off x="838199" y="1846907"/>
            <a:ext cx="11076709" cy="4399984"/>
          </a:xfrm>
        </p:spPr>
        <p:txBody>
          <a:bodyPr>
            <a:normAutofit/>
          </a:bodyPr>
          <a:lstStyle/>
          <a:p>
            <a:pPr marL="0" indent="0">
              <a:lnSpc>
                <a:spcPct val="150000"/>
              </a:lnSpc>
              <a:buNone/>
            </a:pPr>
            <a:r>
              <a:rPr lang="da-DK" sz="2600" dirty="0"/>
              <a:t>ANGST 		</a:t>
            </a:r>
            <a:r>
              <a:rPr lang="da-DK" sz="2600" dirty="0">
                <a:sym typeface="Wingdings" panose="05000000000000000000" pitchFamily="2" charset="2"/>
              </a:rPr>
              <a:t> 	Eksponering (gør det, du er bange for)</a:t>
            </a:r>
          </a:p>
          <a:p>
            <a:pPr marL="0" indent="0">
              <a:lnSpc>
                <a:spcPct val="150000"/>
              </a:lnSpc>
              <a:buNone/>
            </a:pPr>
            <a:r>
              <a:rPr lang="da-DK" sz="2600" dirty="0">
                <a:sym typeface="Wingdings" panose="05000000000000000000" pitchFamily="2" charset="2"/>
              </a:rPr>
              <a:t>SKAM			 	(uberettiget) gør det igen/ tal om det</a:t>
            </a:r>
          </a:p>
          <a:p>
            <a:pPr marL="0" indent="0">
              <a:lnSpc>
                <a:spcPct val="150000"/>
              </a:lnSpc>
              <a:buNone/>
            </a:pPr>
            <a:r>
              <a:rPr lang="da-DK" sz="2600" dirty="0">
                <a:sym typeface="Wingdings" panose="05000000000000000000" pitchFamily="2" charset="2"/>
              </a:rPr>
              <a:t>SKYLD (berettiget) 	 	Reparer (sig undskyld)</a:t>
            </a:r>
          </a:p>
          <a:p>
            <a:pPr marL="0" indent="0">
              <a:lnSpc>
                <a:spcPct val="150000"/>
              </a:lnSpc>
              <a:buNone/>
            </a:pPr>
            <a:r>
              <a:rPr lang="da-DK" sz="2600" dirty="0">
                <a:sym typeface="Wingdings" panose="05000000000000000000" pitchFamily="2" charset="2"/>
              </a:rPr>
              <a:t>TRISTHED			Aktivering</a:t>
            </a:r>
          </a:p>
          <a:p>
            <a:pPr marL="0" indent="0">
              <a:lnSpc>
                <a:spcPct val="150000"/>
              </a:lnSpc>
              <a:buNone/>
            </a:pPr>
            <a:r>
              <a:rPr lang="da-DK" sz="2600" dirty="0">
                <a:sym typeface="Wingdings" panose="05000000000000000000" pitchFamily="2" charset="2"/>
              </a:rPr>
              <a:t>VREDE				Undgå den anden, vær venlig, hav medfølelse</a:t>
            </a:r>
            <a:endParaRPr lang="da-DK" sz="2600" dirty="0"/>
          </a:p>
        </p:txBody>
      </p:sp>
    </p:spTree>
    <p:extLst>
      <p:ext uri="{BB962C8B-B14F-4D97-AF65-F5344CB8AC3E}">
        <p14:creationId xmlns:p14="http://schemas.microsoft.com/office/powerpoint/2010/main" val="175598511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838200" y="832495"/>
            <a:ext cx="10515600" cy="772351"/>
          </a:xfrm>
        </p:spPr>
        <p:txBody>
          <a:bodyPr>
            <a:normAutofit/>
          </a:bodyPr>
          <a:lstStyle/>
          <a:p>
            <a:r>
              <a:rPr lang="da-DK" sz="3200" b="1" dirty="0"/>
              <a:t>TAK FOR I DAG</a:t>
            </a:r>
          </a:p>
        </p:txBody>
      </p:sp>
      <p:sp>
        <p:nvSpPr>
          <p:cNvPr id="3" name="Pladsholder til indhold 2"/>
          <p:cNvSpPr>
            <a:spLocks noGrp="1"/>
          </p:cNvSpPr>
          <p:nvPr>
            <p:ph idx="1"/>
          </p:nvPr>
        </p:nvSpPr>
        <p:spPr/>
        <p:txBody>
          <a:bodyPr/>
          <a:lstStyle/>
          <a:p>
            <a:pPr>
              <a:lnSpc>
                <a:spcPct val="100000"/>
              </a:lnSpc>
              <a:spcAft>
                <a:spcPts val="1200"/>
              </a:spcAft>
            </a:pPr>
            <a:endParaRPr lang="da-DK" sz="2400" dirty="0"/>
          </a:p>
          <a:p>
            <a:pPr>
              <a:lnSpc>
                <a:spcPct val="100000"/>
              </a:lnSpc>
              <a:spcAft>
                <a:spcPts val="1200"/>
              </a:spcAft>
            </a:pPr>
            <a:r>
              <a:rPr lang="da-DK" dirty="0"/>
              <a:t>Var der noget, der var nyt eller overraskende?</a:t>
            </a:r>
          </a:p>
          <a:p>
            <a:pPr>
              <a:lnSpc>
                <a:spcPct val="100000"/>
              </a:lnSpc>
              <a:spcAft>
                <a:spcPts val="1200"/>
              </a:spcAft>
            </a:pPr>
            <a:r>
              <a:rPr lang="da-DK" dirty="0"/>
              <a:t>Hvad tager I med jer fra i dag?</a:t>
            </a:r>
          </a:p>
          <a:p>
            <a:pPr>
              <a:lnSpc>
                <a:spcPct val="100000"/>
              </a:lnSpc>
              <a:spcAft>
                <a:spcPts val="1200"/>
              </a:spcAft>
            </a:pPr>
            <a:r>
              <a:rPr lang="da-DK" dirty="0"/>
              <a:t>Hvad skal der ske næste gang</a:t>
            </a:r>
          </a:p>
        </p:txBody>
      </p:sp>
      <p:sp>
        <p:nvSpPr>
          <p:cNvPr id="4" name="Pladsholder til slidenummer 3"/>
          <p:cNvSpPr>
            <a:spLocks noGrp="1"/>
          </p:cNvSpPr>
          <p:nvPr>
            <p:ph type="sldNum" sz="quarter" idx="12"/>
          </p:nvPr>
        </p:nvSpPr>
        <p:spPr>
          <a:xfrm>
            <a:off x="8610600" y="6356355"/>
            <a:ext cx="2743200" cy="365125"/>
          </a:xfrm>
          <a:prstGeom prst="rect">
            <a:avLst/>
          </a:prstGeom>
        </p:spPr>
        <p:txBody>
          <a:bodyPr vert="horz" lIns="91440" tIns="45720" rIns="91440" bIns="45720" rtlCol="0" anchor="ctr"/>
          <a:lstStyle>
            <a:defPPr>
              <a:defRPr lang="da-DK"/>
            </a:defPPr>
            <a:lvl1pPr marL="0" algn="r" defTabSz="914363" rtl="0" eaLnBrk="1" latinLnBrk="0" hangingPunct="1">
              <a:defRPr sz="1200" kern="1200">
                <a:solidFill>
                  <a:srgbClr val="595959"/>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a:lstStyle>
          <a:p>
            <a:fld id="{1A9C1F50-39BA-4586-8B54-E51EE54A86B8}" type="slidenum">
              <a:rPr lang="da-DK" smtClean="0"/>
              <a:pPr/>
              <a:t>23</a:t>
            </a:fld>
            <a:endParaRPr lang="da-DK" dirty="0"/>
          </a:p>
        </p:txBody>
      </p:sp>
      <p:pic>
        <p:nvPicPr>
          <p:cNvPr id="5" name="Content Placeholder 6">
            <a:extLst>
              <a:ext uri="{FF2B5EF4-FFF2-40B4-BE49-F238E27FC236}">
                <a16:creationId xmlns:a16="http://schemas.microsoft.com/office/drawing/2014/main" id="{3D69444D-C7B2-ED83-906D-4D9A7951FEA5}"/>
              </a:ext>
            </a:extLst>
          </p:cNvPr>
          <p:cNvPicPr>
            <a:picLocks noChangeAspect="1"/>
          </p:cNvPicPr>
          <p:nvPr/>
        </p:nvPicPr>
        <p:blipFill>
          <a:blip r:embed="rId3"/>
          <a:stretch>
            <a:fillRect/>
          </a:stretch>
        </p:blipFill>
        <p:spPr>
          <a:xfrm>
            <a:off x="8592018" y="3027047"/>
            <a:ext cx="3157029" cy="3160713"/>
          </a:xfrm>
          <a:prstGeom prst="rect">
            <a:avLst/>
          </a:prstGeom>
        </p:spPr>
      </p:pic>
    </p:spTree>
    <p:extLst>
      <p:ext uri="{BB962C8B-B14F-4D97-AF65-F5344CB8AC3E}">
        <p14:creationId xmlns:p14="http://schemas.microsoft.com/office/powerpoint/2010/main" val="400409192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4" name="Rektangel 3"/>
          <p:cNvSpPr/>
          <p:nvPr/>
        </p:nvSpPr>
        <p:spPr>
          <a:xfrm>
            <a:off x="8900932" y="0"/>
            <a:ext cx="3291068" cy="163203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solidFill>
                <a:srgbClr val="FFFFFF"/>
              </a:solidFill>
            </a:endParaRPr>
          </a:p>
        </p:txBody>
      </p:sp>
      <p:sp>
        <p:nvSpPr>
          <p:cNvPr id="5" name="Ellipse 4"/>
          <p:cNvSpPr>
            <a:spLocks noChangeAspect="1"/>
          </p:cNvSpPr>
          <p:nvPr/>
        </p:nvSpPr>
        <p:spPr>
          <a:xfrm>
            <a:off x="3657600" y="983847"/>
            <a:ext cx="4680000" cy="4680000"/>
          </a:xfrm>
          <a:prstGeom prst="ellipse">
            <a:avLst/>
          </a:prstGeom>
          <a:ln>
            <a:noFill/>
          </a:ln>
          <a:effectLst>
            <a:outerShdw blurRad="76200" dist="12700" dir="2700000" sy="-23000" kx="-800400" algn="bl" rotWithShape="0">
              <a:prstClr val="black">
                <a:alpha val="2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lang="da-DK" sz="4400" dirty="0">
                <a:solidFill>
                  <a:srgbClr val="000000"/>
                </a:solidFill>
              </a:rPr>
              <a:t>Bilag </a:t>
            </a:r>
          </a:p>
          <a:p>
            <a:pPr algn="ctr"/>
            <a:endParaRPr lang="da-DK" sz="4400" dirty="0">
              <a:solidFill>
                <a:srgbClr val="000000"/>
              </a:solidFill>
            </a:endParaRPr>
          </a:p>
        </p:txBody>
      </p:sp>
      <p:sp>
        <p:nvSpPr>
          <p:cNvPr id="2" name="Pladsholder til slidenummer 1"/>
          <p:cNvSpPr>
            <a:spLocks noGrp="1"/>
          </p:cNvSpPr>
          <p:nvPr>
            <p:ph type="sldNum" sz="quarter" idx="12"/>
          </p:nvPr>
        </p:nvSpPr>
        <p:spPr>
          <a:xfrm>
            <a:off x="8610600" y="6356355"/>
            <a:ext cx="2743200" cy="365125"/>
          </a:xfrm>
          <a:prstGeom prst="rect">
            <a:avLst/>
          </a:prstGeom>
        </p:spPr>
        <p:txBody>
          <a:bodyPr vert="horz" lIns="91440" tIns="45720" rIns="91440" bIns="45720" rtlCol="0" anchor="ctr"/>
          <a:lstStyle>
            <a:defPPr>
              <a:defRPr lang="da-DK"/>
            </a:defPPr>
            <a:lvl1pPr marL="0" algn="r" defTabSz="914363" rtl="0" eaLnBrk="1" latinLnBrk="0" hangingPunct="1">
              <a:defRPr sz="1200" kern="1200">
                <a:solidFill>
                  <a:srgbClr val="595959"/>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a:lstStyle>
          <a:p>
            <a:fld id="{1A9C1F50-39BA-4586-8B54-E51EE54A86B8}" type="slidenum">
              <a:rPr lang="da-DK" smtClean="0"/>
              <a:pPr/>
              <a:t>24</a:t>
            </a:fld>
            <a:endParaRPr lang="da-DK" dirty="0"/>
          </a:p>
        </p:txBody>
      </p:sp>
    </p:spTree>
    <p:extLst>
      <p:ext uri="{BB962C8B-B14F-4D97-AF65-F5344CB8AC3E}">
        <p14:creationId xmlns:p14="http://schemas.microsoft.com/office/powerpoint/2010/main" val="79594900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CCF7105-9363-446C-4062-C99387CCD419}"/>
              </a:ext>
            </a:extLst>
          </p:cNvPr>
          <p:cNvSpPr>
            <a:spLocks noGrp="1"/>
          </p:cNvSpPr>
          <p:nvPr>
            <p:ph type="title"/>
          </p:nvPr>
        </p:nvSpPr>
        <p:spPr/>
        <p:txBody>
          <a:bodyPr/>
          <a:lstStyle/>
          <a:p>
            <a:r>
              <a:rPr lang="da-DK" dirty="0"/>
              <a:t>Litteratur</a:t>
            </a:r>
          </a:p>
        </p:txBody>
      </p:sp>
      <p:sp>
        <p:nvSpPr>
          <p:cNvPr id="3" name="Pladsholder til indhold 2">
            <a:extLst>
              <a:ext uri="{FF2B5EF4-FFF2-40B4-BE49-F238E27FC236}">
                <a16:creationId xmlns:a16="http://schemas.microsoft.com/office/drawing/2014/main" id="{E50B0114-DED4-04EA-AA62-FD85BA1981DF}"/>
              </a:ext>
            </a:extLst>
          </p:cNvPr>
          <p:cNvSpPr>
            <a:spLocks noGrp="1"/>
          </p:cNvSpPr>
          <p:nvPr>
            <p:ph idx="1"/>
          </p:nvPr>
        </p:nvSpPr>
        <p:spPr/>
        <p:txBody>
          <a:bodyPr>
            <a:normAutofit fontScale="92500" lnSpcReduction="10000"/>
          </a:bodyPr>
          <a:lstStyle/>
          <a:p>
            <a:r>
              <a:rPr lang="da-DK" dirty="0" err="1"/>
              <a:t>Azevedo</a:t>
            </a:r>
            <a:r>
              <a:rPr lang="da-DK" dirty="0"/>
              <a:t>, J et al. (2025).A </a:t>
            </a:r>
            <a:r>
              <a:rPr lang="da-DK" dirty="0" err="1"/>
              <a:t>perspective</a:t>
            </a:r>
            <a:r>
              <a:rPr lang="da-DK" dirty="0"/>
              <a:t> from the European Network for Bipolar and </a:t>
            </a:r>
            <a:r>
              <a:rPr lang="da-DK" dirty="0" err="1"/>
              <a:t>Emotionregulation</a:t>
            </a:r>
            <a:r>
              <a:rPr lang="da-DK" dirty="0"/>
              <a:t> on research and intervention for emotion </a:t>
            </a:r>
            <a:r>
              <a:rPr lang="da-DK" dirty="0" err="1"/>
              <a:t>regulation</a:t>
            </a:r>
            <a:r>
              <a:rPr lang="da-DK" dirty="0"/>
              <a:t> in bipolar </a:t>
            </a:r>
            <a:r>
              <a:rPr lang="da-DK" dirty="0" err="1"/>
              <a:t>disorder</a:t>
            </a:r>
            <a:r>
              <a:rPr lang="da-DK" dirty="0"/>
              <a:t>: </a:t>
            </a:r>
            <a:r>
              <a:rPr lang="da-DK" dirty="0" err="1"/>
              <a:t>challenges</a:t>
            </a:r>
            <a:r>
              <a:rPr lang="da-DK" dirty="0"/>
              <a:t> and </a:t>
            </a:r>
            <a:r>
              <a:rPr lang="da-DK" dirty="0" err="1"/>
              <a:t>lessons</a:t>
            </a:r>
            <a:r>
              <a:rPr lang="da-DK" dirty="0"/>
              <a:t> </a:t>
            </a:r>
            <a:r>
              <a:rPr lang="da-DK" dirty="0" err="1"/>
              <a:t>learned</a:t>
            </a:r>
            <a:r>
              <a:rPr lang="da-DK" dirty="0"/>
              <a:t>. </a:t>
            </a:r>
            <a:r>
              <a:rPr lang="da-DK" dirty="0" err="1"/>
              <a:t>Frontiers</a:t>
            </a:r>
            <a:r>
              <a:rPr lang="da-DK" dirty="0"/>
              <a:t> in </a:t>
            </a:r>
            <a:r>
              <a:rPr lang="da-DK" dirty="0" err="1"/>
              <a:t>Psychiatry</a:t>
            </a:r>
            <a:r>
              <a:rPr lang="da-DK" dirty="0"/>
              <a:t>, </a:t>
            </a:r>
          </a:p>
          <a:p>
            <a:r>
              <a:rPr lang="da-DK" dirty="0"/>
              <a:t>Linehan M.M. (2018).  DAT Dialektisk adfærdsterapi. Færdighedstræning. Manual. 2 udgave. Dansk Psykologisk  Forlag</a:t>
            </a:r>
          </a:p>
          <a:p>
            <a:r>
              <a:rPr lang="da-DK" dirty="0"/>
              <a:t>Linehan M.M.(2018) . DAT Dialektisk adfærdsterapi. Færdighedstræning. Kursusark og arbejdsark. 2 udgave. Dansk Psykologisk  Forlag</a:t>
            </a:r>
          </a:p>
          <a:p>
            <a:r>
              <a:rPr lang="da-DK" dirty="0"/>
              <a:t>Richardson, T. (2024). </a:t>
            </a:r>
            <a:r>
              <a:rPr lang="da-DK" dirty="0" err="1"/>
              <a:t>Handbook</a:t>
            </a:r>
            <a:r>
              <a:rPr lang="da-DK" dirty="0"/>
              <a:t> of </a:t>
            </a:r>
            <a:r>
              <a:rPr lang="da-DK" dirty="0" err="1"/>
              <a:t>Psychological</a:t>
            </a:r>
            <a:r>
              <a:rPr lang="da-DK" dirty="0"/>
              <a:t> </a:t>
            </a:r>
            <a:r>
              <a:rPr lang="da-DK" dirty="0" err="1"/>
              <a:t>therapies</a:t>
            </a:r>
            <a:r>
              <a:rPr lang="da-DK" dirty="0"/>
              <a:t> of Bipolar </a:t>
            </a:r>
            <a:r>
              <a:rPr lang="da-DK" dirty="0" err="1"/>
              <a:t>Disorder</a:t>
            </a:r>
            <a:r>
              <a:rPr lang="da-DK" dirty="0"/>
              <a:t>. Springer.</a:t>
            </a:r>
          </a:p>
          <a:p>
            <a:r>
              <a:rPr lang="da-DK" dirty="0" err="1"/>
              <a:t>Stiegler</a:t>
            </a:r>
            <a:r>
              <a:rPr lang="da-DK" dirty="0"/>
              <a:t>, J.R. ; Sinding A.I og </a:t>
            </a:r>
            <a:r>
              <a:rPr lang="da-DK" dirty="0" err="1"/>
              <a:t>Greenberg</a:t>
            </a:r>
            <a:r>
              <a:rPr lang="da-DK" dirty="0"/>
              <a:t> L. (2024). Klog på følelser. Gyldendal</a:t>
            </a:r>
          </a:p>
        </p:txBody>
      </p:sp>
    </p:spTree>
    <p:extLst>
      <p:ext uri="{BB962C8B-B14F-4D97-AF65-F5344CB8AC3E}">
        <p14:creationId xmlns:p14="http://schemas.microsoft.com/office/powerpoint/2010/main" val="243326215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49726E5-F4DC-1265-DC24-D81835583AEB}"/>
              </a:ext>
            </a:extLst>
          </p:cNvPr>
          <p:cNvSpPr>
            <a:spLocks noGrp="1"/>
          </p:cNvSpPr>
          <p:nvPr>
            <p:ph type="title"/>
          </p:nvPr>
        </p:nvSpPr>
        <p:spPr/>
        <p:txBody>
          <a:bodyPr>
            <a:normAutofit/>
          </a:bodyPr>
          <a:lstStyle/>
          <a:p>
            <a:r>
              <a:rPr lang="da-DK" sz="3200" b="1" dirty="0"/>
              <a:t>FØLELSER OG DERES FUNKTION</a:t>
            </a:r>
          </a:p>
        </p:txBody>
      </p:sp>
      <p:sp>
        <p:nvSpPr>
          <p:cNvPr id="3" name="Pladsholder til indhold 2">
            <a:extLst>
              <a:ext uri="{FF2B5EF4-FFF2-40B4-BE49-F238E27FC236}">
                <a16:creationId xmlns:a16="http://schemas.microsoft.com/office/drawing/2014/main" id="{2D49CFCB-6D18-A1BE-1429-F72BAA31251A}"/>
              </a:ext>
            </a:extLst>
          </p:cNvPr>
          <p:cNvSpPr>
            <a:spLocks noGrp="1"/>
          </p:cNvSpPr>
          <p:nvPr>
            <p:ph idx="1"/>
          </p:nvPr>
        </p:nvSpPr>
        <p:spPr/>
        <p:txBody>
          <a:bodyPr vert="horz" lIns="91440" tIns="45720" rIns="91440" bIns="45720" rtlCol="0" anchor="t">
            <a:normAutofit/>
          </a:bodyPr>
          <a:lstStyle/>
          <a:p>
            <a:pPr marL="0" indent="0">
              <a:buNone/>
            </a:pPr>
            <a:r>
              <a:rPr lang="da-DK" altLang="da-DK" b="1" dirty="0">
                <a:solidFill>
                  <a:schemeClr val="tx1"/>
                </a:solidFill>
                <a:ea typeface="ＭＳ Ｐゴシック" panose="020B0600070205080204" pitchFamily="34" charset="-128"/>
              </a:rPr>
              <a:t>Følelser</a:t>
            </a:r>
          </a:p>
          <a:p>
            <a:pPr lvl="1"/>
            <a:r>
              <a:rPr lang="da-DK" altLang="da-DK" dirty="0">
                <a:solidFill>
                  <a:schemeClr val="tx1"/>
                </a:solidFill>
                <a:ea typeface="ＭＳ Ｐゴシック" panose="020B0600070205080204" pitchFamily="34" charset="-128"/>
              </a:rPr>
              <a:t>Forbigående akutte svar på konkrete indre eller ydre triggere fx vrede, glæde, angst, tristhed</a:t>
            </a:r>
          </a:p>
          <a:p>
            <a:pPr lvl="1"/>
            <a:endParaRPr lang="da-DK" altLang="da-DK" dirty="0">
              <a:solidFill>
                <a:schemeClr val="tx1"/>
              </a:solidFill>
              <a:ea typeface="ＭＳ Ｐゴシック" panose="020B0600070205080204" pitchFamily="34" charset="-128"/>
            </a:endParaRPr>
          </a:p>
          <a:p>
            <a:pPr marL="0" indent="0">
              <a:buNone/>
            </a:pPr>
            <a:r>
              <a:rPr lang="da-DK" b="1" dirty="0">
                <a:solidFill>
                  <a:schemeClr val="tx1"/>
                </a:solidFill>
              </a:rPr>
              <a:t>Hvad hjælper følelserne os med? </a:t>
            </a:r>
          </a:p>
          <a:p>
            <a:pPr lvl="1">
              <a:lnSpc>
                <a:spcPct val="100000"/>
              </a:lnSpc>
            </a:pPr>
            <a:r>
              <a:rPr lang="da-DK" dirty="0">
                <a:solidFill>
                  <a:schemeClr val="tx1"/>
                </a:solidFill>
              </a:rPr>
              <a:t>Kommunikation til os selv og andre</a:t>
            </a:r>
          </a:p>
          <a:p>
            <a:pPr lvl="1">
              <a:lnSpc>
                <a:spcPct val="100000"/>
              </a:lnSpc>
            </a:pPr>
            <a:r>
              <a:rPr lang="da-DK" dirty="0">
                <a:solidFill>
                  <a:schemeClr val="tx1"/>
                </a:solidFill>
              </a:rPr>
              <a:t>Signaler, der får os til at handle</a:t>
            </a:r>
          </a:p>
          <a:p>
            <a:pPr lvl="1">
              <a:lnSpc>
                <a:spcPct val="100000"/>
              </a:lnSpc>
            </a:pPr>
            <a:r>
              <a:rPr lang="da-DK" dirty="0"/>
              <a:t>Bekræfter vores tanker, også irrationelle tanker; dvs. følelser kan både være vejledende og vildledende</a:t>
            </a:r>
            <a:endParaRPr lang="da-DK" dirty="0">
              <a:ea typeface="Calibri"/>
              <a:cs typeface="Calibri"/>
            </a:endParaRPr>
          </a:p>
          <a:p>
            <a:endParaRPr lang="da-DK" dirty="0"/>
          </a:p>
        </p:txBody>
      </p:sp>
    </p:spTree>
    <p:extLst>
      <p:ext uri="{BB962C8B-B14F-4D97-AF65-F5344CB8AC3E}">
        <p14:creationId xmlns:p14="http://schemas.microsoft.com/office/powerpoint/2010/main" val="146439905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a:extLst>
              <a:ext uri="{FF2B5EF4-FFF2-40B4-BE49-F238E27FC236}">
                <a16:creationId xmlns:a16="http://schemas.microsoft.com/office/drawing/2014/main" id="{47EDAA5C-5CB0-7900-DAA9-46D574BE99FB}"/>
              </a:ext>
            </a:extLst>
          </p:cNvPr>
          <p:cNvSpPr>
            <a:spLocks noGrp="1"/>
          </p:cNvSpPr>
          <p:nvPr>
            <p:ph type="title"/>
          </p:nvPr>
        </p:nvSpPr>
        <p:spPr/>
        <p:txBody>
          <a:bodyPr>
            <a:normAutofit/>
          </a:bodyPr>
          <a:lstStyle/>
          <a:p>
            <a:pPr algn="ctr"/>
            <a:r>
              <a:rPr lang="da-DK" sz="3600" b="1" dirty="0"/>
              <a:t>BASALE OG SAMMENSATTE FØLELSER</a:t>
            </a:r>
          </a:p>
        </p:txBody>
      </p:sp>
      <p:sp>
        <p:nvSpPr>
          <p:cNvPr id="6" name="Pladsholder til indhold 5">
            <a:extLst>
              <a:ext uri="{FF2B5EF4-FFF2-40B4-BE49-F238E27FC236}">
                <a16:creationId xmlns:a16="http://schemas.microsoft.com/office/drawing/2014/main" id="{36AD8EA4-17D1-C9E0-8B54-BD71DEA5D0B5}"/>
              </a:ext>
            </a:extLst>
          </p:cNvPr>
          <p:cNvSpPr>
            <a:spLocks noGrp="1"/>
          </p:cNvSpPr>
          <p:nvPr>
            <p:ph sz="half" idx="2"/>
          </p:nvPr>
        </p:nvSpPr>
        <p:spPr>
          <a:xfrm>
            <a:off x="6346667" y="2032010"/>
            <a:ext cx="4320000" cy="3605533"/>
          </a:xfrm>
          <a:noFill/>
          <a:ln>
            <a:noFill/>
          </a:ln>
        </p:spPr>
        <p:style>
          <a:lnRef idx="2">
            <a:schemeClr val="dk1"/>
          </a:lnRef>
          <a:fillRef idx="1">
            <a:schemeClr val="lt1"/>
          </a:fillRef>
          <a:effectRef idx="0">
            <a:schemeClr val="dk1"/>
          </a:effectRef>
          <a:fontRef idx="minor">
            <a:schemeClr val="dk1"/>
          </a:fontRef>
        </p:style>
        <p:txBody>
          <a:bodyPr>
            <a:normAutofit/>
          </a:bodyPr>
          <a:lstStyle/>
          <a:p>
            <a:pPr marL="0" indent="0">
              <a:buNone/>
            </a:pPr>
            <a:r>
              <a:rPr lang="da-DK" sz="2400" b="1" dirty="0"/>
              <a:t>Sammensatte følelser</a:t>
            </a:r>
          </a:p>
          <a:p>
            <a:r>
              <a:rPr lang="da-DK" sz="2400" dirty="0"/>
              <a:t>Misundelse</a:t>
            </a:r>
          </a:p>
          <a:p>
            <a:r>
              <a:rPr lang="da-DK" sz="2400" dirty="0"/>
              <a:t>Skuffelse</a:t>
            </a:r>
          </a:p>
          <a:p>
            <a:r>
              <a:rPr lang="da-DK" sz="2400" dirty="0"/>
              <a:t>Jalousi</a:t>
            </a:r>
          </a:p>
          <a:p>
            <a:r>
              <a:rPr lang="da-DK" sz="2400" dirty="0"/>
              <a:t>Kærlighed</a:t>
            </a:r>
          </a:p>
          <a:p>
            <a:pPr marL="0" indent="0">
              <a:buNone/>
            </a:pPr>
            <a:endParaRPr lang="da-DK" dirty="0"/>
          </a:p>
          <a:p>
            <a:endParaRPr lang="da-DK" dirty="0"/>
          </a:p>
        </p:txBody>
      </p:sp>
      <p:sp>
        <p:nvSpPr>
          <p:cNvPr id="2" name="Tekstfelt 1">
            <a:extLst>
              <a:ext uri="{FF2B5EF4-FFF2-40B4-BE49-F238E27FC236}">
                <a16:creationId xmlns:a16="http://schemas.microsoft.com/office/drawing/2014/main" id="{E91BC993-8A9F-45DF-59C0-66A05B9BF6EE}"/>
              </a:ext>
            </a:extLst>
          </p:cNvPr>
          <p:cNvSpPr txBox="1"/>
          <p:nvPr/>
        </p:nvSpPr>
        <p:spPr>
          <a:xfrm>
            <a:off x="1246608" y="2005279"/>
            <a:ext cx="4320000" cy="4031873"/>
          </a:xfrm>
          <a:prstGeom prst="rect">
            <a:avLst/>
          </a:prstGeom>
          <a:noFill/>
          <a:ln>
            <a:noFill/>
          </a:ln>
        </p:spPr>
        <p:style>
          <a:lnRef idx="2">
            <a:schemeClr val="dk1"/>
          </a:lnRef>
          <a:fillRef idx="1">
            <a:schemeClr val="lt1"/>
          </a:fillRef>
          <a:effectRef idx="0">
            <a:schemeClr val="dk1"/>
          </a:effectRef>
          <a:fontRef idx="minor">
            <a:schemeClr val="dk1"/>
          </a:fontRef>
        </p:style>
        <p:txBody>
          <a:bodyPr wrap="square" rtlCol="0">
            <a:spAutoFit/>
          </a:bodyPr>
          <a:lstStyle/>
          <a:p>
            <a:pPr algn="r">
              <a:spcAft>
                <a:spcPts val="600"/>
              </a:spcAft>
            </a:pPr>
            <a:r>
              <a:rPr lang="da-DK" altLang="da-DK" sz="2400" b="1" dirty="0"/>
              <a:t>Basale følelser</a:t>
            </a:r>
          </a:p>
          <a:p>
            <a:pPr marL="285750" indent="-285750" algn="r">
              <a:spcAft>
                <a:spcPts val="600"/>
              </a:spcAft>
              <a:buFont typeface="Arial" panose="020B0604020202020204" pitchFamily="34" charset="0"/>
              <a:buChar char="•"/>
            </a:pPr>
            <a:r>
              <a:rPr lang="da-DK" altLang="da-DK" sz="2400" dirty="0"/>
              <a:t>Vrede/Irritabilitet</a:t>
            </a:r>
          </a:p>
          <a:p>
            <a:pPr marL="285750" indent="-285750" algn="r">
              <a:spcAft>
                <a:spcPts val="600"/>
              </a:spcAft>
              <a:buFont typeface="Arial" panose="020B0604020202020204" pitchFamily="34" charset="0"/>
              <a:buChar char="•"/>
            </a:pPr>
            <a:r>
              <a:rPr lang="da-DK" altLang="da-DK" sz="2400" dirty="0"/>
              <a:t>Sorg/Tristhed</a:t>
            </a:r>
          </a:p>
          <a:p>
            <a:pPr marL="285750" indent="-285750" algn="r">
              <a:spcAft>
                <a:spcPts val="600"/>
              </a:spcAft>
              <a:buFont typeface="Arial" panose="020B0604020202020204" pitchFamily="34" charset="0"/>
              <a:buChar char="•"/>
            </a:pPr>
            <a:r>
              <a:rPr lang="da-DK" altLang="da-DK" sz="2400" dirty="0"/>
              <a:t>Angst/Frygt</a:t>
            </a:r>
          </a:p>
          <a:p>
            <a:pPr marL="285750" indent="-285750" algn="r">
              <a:spcAft>
                <a:spcPts val="600"/>
              </a:spcAft>
              <a:buFont typeface="Arial" panose="020B0604020202020204" pitchFamily="34" charset="0"/>
              <a:buChar char="•"/>
            </a:pPr>
            <a:r>
              <a:rPr lang="da-DK" altLang="da-DK" sz="2400" dirty="0"/>
              <a:t>Afsky/Foragt</a:t>
            </a:r>
          </a:p>
          <a:p>
            <a:pPr marL="285750" indent="-285750" algn="r">
              <a:spcAft>
                <a:spcPts val="600"/>
              </a:spcAft>
              <a:buFont typeface="Arial" panose="020B0604020202020204" pitchFamily="34" charset="0"/>
              <a:buChar char="•"/>
            </a:pPr>
            <a:r>
              <a:rPr lang="da-DK" altLang="da-DK" sz="2400" dirty="0"/>
              <a:t>Skyld</a:t>
            </a:r>
          </a:p>
          <a:p>
            <a:pPr marL="285750" indent="-285750" algn="r">
              <a:spcAft>
                <a:spcPts val="600"/>
              </a:spcAft>
              <a:buFont typeface="Arial" panose="020B0604020202020204" pitchFamily="34" charset="0"/>
              <a:buChar char="•"/>
            </a:pPr>
            <a:r>
              <a:rPr lang="da-DK" altLang="da-DK" sz="2400" dirty="0"/>
              <a:t>Skam</a:t>
            </a:r>
          </a:p>
          <a:p>
            <a:pPr marL="285750" indent="-285750" algn="r">
              <a:spcAft>
                <a:spcPts val="600"/>
              </a:spcAft>
              <a:buFont typeface="Arial" panose="020B0604020202020204" pitchFamily="34" charset="0"/>
              <a:buChar char="•"/>
            </a:pPr>
            <a:r>
              <a:rPr lang="da-DK" altLang="da-DK" sz="2400" dirty="0"/>
              <a:t>Glæde</a:t>
            </a:r>
          </a:p>
          <a:p>
            <a:pPr marL="285750" indent="-285750" algn="r">
              <a:spcAft>
                <a:spcPts val="600"/>
              </a:spcAft>
              <a:buFont typeface="Arial" panose="020B0604020202020204" pitchFamily="34" charset="0"/>
              <a:buChar char="•"/>
            </a:pPr>
            <a:r>
              <a:rPr lang="da-DK" altLang="da-DK" sz="2400" dirty="0"/>
              <a:t>Interesse</a:t>
            </a:r>
          </a:p>
        </p:txBody>
      </p:sp>
      <p:cxnSp>
        <p:nvCxnSpPr>
          <p:cNvPr id="7" name="Lige forbindelse 6">
            <a:extLst>
              <a:ext uri="{FF2B5EF4-FFF2-40B4-BE49-F238E27FC236}">
                <a16:creationId xmlns:a16="http://schemas.microsoft.com/office/drawing/2014/main" id="{1A2B0077-10B4-36AA-F789-B2E1E6468A41}"/>
              </a:ext>
            </a:extLst>
          </p:cNvPr>
          <p:cNvCxnSpPr>
            <a:cxnSpLocks/>
          </p:cNvCxnSpPr>
          <p:nvPr/>
        </p:nvCxnSpPr>
        <p:spPr>
          <a:xfrm>
            <a:off x="5956637" y="1916482"/>
            <a:ext cx="0" cy="3910628"/>
          </a:xfrm>
          <a:prstGeom prst="line">
            <a:avLst/>
          </a:prstGeom>
          <a:ln w="76200">
            <a:solidFill>
              <a:schemeClr val="accent6">
                <a:lumMod val="75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42555550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0C9ACB4-0235-BC49-0A21-50588E73B8D9}"/>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8610DEB8-DDC5-0D52-0101-03A914987CCD}"/>
              </a:ext>
            </a:extLst>
          </p:cNvPr>
          <p:cNvSpPr>
            <a:spLocks noGrp="1"/>
          </p:cNvSpPr>
          <p:nvPr>
            <p:ph type="title"/>
          </p:nvPr>
        </p:nvSpPr>
        <p:spPr>
          <a:xfrm>
            <a:off x="3240701" y="959294"/>
            <a:ext cx="8438682" cy="4125432"/>
          </a:xfrm>
        </p:spPr>
        <p:txBody>
          <a:bodyPr>
            <a:normAutofit fontScale="90000"/>
          </a:bodyPr>
          <a:lstStyle/>
          <a:p>
            <a:r>
              <a:rPr lang="da-DK" dirty="0">
                <a:latin typeface="+mn-lt"/>
              </a:rPr>
              <a:t>                     </a:t>
            </a:r>
            <a:br>
              <a:rPr lang="da-DK" dirty="0">
                <a:latin typeface="+mn-lt"/>
              </a:rPr>
            </a:br>
            <a:r>
              <a:rPr lang="da-DK" b="0" cap="none" dirty="0">
                <a:latin typeface="+mn-lt"/>
              </a:rPr>
              <a:t>Hvilke følelser  kan være svære  at acceptere og håndtere?</a:t>
            </a:r>
            <a:br>
              <a:rPr lang="da-DK" b="0" cap="none" dirty="0">
                <a:latin typeface="+mn-lt"/>
              </a:rPr>
            </a:br>
            <a:br>
              <a:rPr lang="da-DK" b="0" cap="none" dirty="0">
                <a:latin typeface="+mn-lt"/>
              </a:rPr>
            </a:br>
            <a:r>
              <a:rPr lang="da-DK" b="0" cap="none" dirty="0">
                <a:latin typeface="+mn-lt"/>
              </a:rPr>
              <a:t>Hvilke følelser  kan du lettere acceptere og håndtere?</a:t>
            </a:r>
            <a:br>
              <a:rPr lang="da-DK" b="0" cap="none" dirty="0">
                <a:latin typeface="+mn-lt"/>
              </a:rPr>
            </a:br>
            <a:br>
              <a:rPr lang="da-DK" b="0" cap="none" dirty="0">
                <a:latin typeface="+mn-lt"/>
              </a:rPr>
            </a:br>
            <a:br>
              <a:rPr lang="da-DK" b="0" cap="none" dirty="0">
                <a:latin typeface="+mn-lt"/>
              </a:rPr>
            </a:br>
            <a:r>
              <a:rPr lang="da-DK" b="0" cap="none" dirty="0">
                <a:latin typeface="+mn-lt"/>
              </a:rPr>
              <a:t>Er der noget der er ændret mht. dit følelsesliv og  din evne til at håndtere følelser, efter at du har fået bipolar lidelse</a:t>
            </a:r>
            <a:r>
              <a:rPr lang="da-DK" b="0" dirty="0">
                <a:latin typeface="+mn-lt"/>
              </a:rPr>
              <a:t>?</a:t>
            </a:r>
          </a:p>
        </p:txBody>
      </p:sp>
      <p:pic>
        <p:nvPicPr>
          <p:cNvPr id="3" name="Billede 2" descr="Et billede, der indeholder tegning, skitse, illustration/afbildning, tegneserie&#10;&#10;Indhold genereret af kunstig intelligens kan være forkert.">
            <a:extLst>
              <a:ext uri="{FF2B5EF4-FFF2-40B4-BE49-F238E27FC236}">
                <a16:creationId xmlns:a16="http://schemas.microsoft.com/office/drawing/2014/main" id="{0A61184D-F1A4-8CE7-A353-0493AC0DC045}"/>
              </a:ext>
            </a:extLst>
          </p:cNvPr>
          <p:cNvPicPr>
            <a:picLocks noChangeAspect="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l="1" r="48485"/>
          <a:stretch/>
        </p:blipFill>
        <p:spPr>
          <a:xfrm>
            <a:off x="301286" y="2033587"/>
            <a:ext cx="2343035" cy="4548353"/>
          </a:xfrm>
          <a:prstGeom prst="rect">
            <a:avLst/>
          </a:prstGeom>
        </p:spPr>
      </p:pic>
    </p:spTree>
    <p:extLst>
      <p:ext uri="{BB962C8B-B14F-4D97-AF65-F5344CB8AC3E}">
        <p14:creationId xmlns:p14="http://schemas.microsoft.com/office/powerpoint/2010/main" val="55863520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9795269-8A9D-5D7E-A05A-A5CA73CDAFF2}"/>
            </a:ext>
          </a:extLst>
        </p:cNvPr>
        <p:cNvGrpSpPr/>
        <p:nvPr/>
      </p:nvGrpSpPr>
      <p:grpSpPr>
        <a:xfrm>
          <a:off x="0" y="0"/>
          <a:ext cx="0" cy="0"/>
          <a:chOff x="0" y="0"/>
          <a:chExt cx="0" cy="0"/>
        </a:xfrm>
      </p:grpSpPr>
      <p:pic>
        <p:nvPicPr>
          <p:cNvPr id="6" name="Billede 5" descr="Et billede, der indeholder tegning, skitse, illustration/afbildning, Børnekunst&#10;&#10;Indhold genereret af kunstig intelligens kan være forkert.">
            <a:extLst>
              <a:ext uri="{FF2B5EF4-FFF2-40B4-BE49-F238E27FC236}">
                <a16:creationId xmlns:a16="http://schemas.microsoft.com/office/drawing/2014/main" id="{343395F7-AE16-DC4A-5421-304049625BB6}"/>
              </a:ext>
            </a:extLst>
          </p:cNvPr>
          <p:cNvPicPr>
            <a:picLocks noChangeAspect="1"/>
          </p:cNvPicPr>
          <p:nvPr/>
        </p:nvPicPr>
        <p:blipFill>
          <a:blip r:embed="rId3">
            <a:extLst>
              <a:ext uri="{28A0092B-C50C-407E-A947-70E740481C1C}">
                <a14:useLocalDpi xmlns:a14="http://schemas.microsoft.com/office/drawing/2010/main" val="0"/>
              </a:ext>
            </a:extLst>
          </a:blip>
          <a:srcRect l="16427" t="19342" r="15040" b="1127"/>
          <a:stretch/>
        </p:blipFill>
        <p:spPr>
          <a:xfrm>
            <a:off x="4190397" y="2745144"/>
            <a:ext cx="3443103" cy="3591444"/>
          </a:xfrm>
          <a:prstGeom prst="ellipse">
            <a:avLst/>
          </a:prstGeom>
          <a:effectLst>
            <a:outerShdw blurRad="50800" dist="38100" dir="5400000" algn="t" rotWithShape="0">
              <a:prstClr val="black">
                <a:alpha val="40000"/>
              </a:prstClr>
            </a:outerShdw>
          </a:effectLst>
        </p:spPr>
      </p:pic>
      <p:sp>
        <p:nvSpPr>
          <p:cNvPr id="2" name="Titel 1">
            <a:extLst>
              <a:ext uri="{FF2B5EF4-FFF2-40B4-BE49-F238E27FC236}">
                <a16:creationId xmlns:a16="http://schemas.microsoft.com/office/drawing/2014/main" id="{1F14051E-F216-AAC0-C4F1-D331563B3AAF}"/>
              </a:ext>
            </a:extLst>
          </p:cNvPr>
          <p:cNvSpPr>
            <a:spLocks noGrp="1"/>
          </p:cNvSpPr>
          <p:nvPr>
            <p:ph type="title"/>
          </p:nvPr>
        </p:nvSpPr>
        <p:spPr>
          <a:xfrm>
            <a:off x="0" y="174667"/>
            <a:ext cx="12192000" cy="962156"/>
          </a:xfrm>
        </p:spPr>
        <p:txBody>
          <a:bodyPr>
            <a:normAutofit/>
          </a:bodyPr>
          <a:lstStyle/>
          <a:p>
            <a:pPr algn="ctr"/>
            <a:r>
              <a:rPr lang="da-DK" sz="3200" b="1" cap="all" dirty="0"/>
              <a:t>TANKER OM FØLELSER</a:t>
            </a:r>
          </a:p>
        </p:txBody>
      </p:sp>
      <p:sp>
        <p:nvSpPr>
          <p:cNvPr id="7" name="Rektangel: afrundede hjørner 11">
            <a:extLst>
              <a:ext uri="{FF2B5EF4-FFF2-40B4-BE49-F238E27FC236}">
                <a16:creationId xmlns:a16="http://schemas.microsoft.com/office/drawing/2014/main" id="{6D1A2632-2BF2-66FD-1941-F0571BF54524}"/>
              </a:ext>
            </a:extLst>
          </p:cNvPr>
          <p:cNvSpPr/>
          <p:nvPr/>
        </p:nvSpPr>
        <p:spPr>
          <a:xfrm>
            <a:off x="4342416" y="1025066"/>
            <a:ext cx="2844000" cy="1404000"/>
          </a:xfrm>
          <a:prstGeom prst="cloudCallout">
            <a:avLst>
              <a:gd name="adj1" fmla="val 4704"/>
              <a:gd name="adj2" fmla="val 118251"/>
            </a:avLst>
          </a:prstGeom>
          <a:solidFill>
            <a:schemeClr val="bg1">
              <a:lumMod val="95000"/>
            </a:schemeClr>
          </a:solidFill>
          <a:ln>
            <a:solidFill>
              <a:schemeClr val="tx1"/>
            </a:solidFill>
          </a:ln>
        </p:spPr>
        <p:style>
          <a:lnRef idx="2">
            <a:schemeClr val="accent2"/>
          </a:lnRef>
          <a:fillRef idx="1">
            <a:schemeClr val="lt1"/>
          </a:fillRef>
          <a:effectRef idx="0">
            <a:schemeClr val="accent2"/>
          </a:effectRef>
          <a:fontRef idx="minor">
            <a:schemeClr val="dk1"/>
          </a:fontRef>
        </p:style>
        <p:txBody>
          <a:bodyPr lIns="0" tIns="0" rIns="0" bIns="0" rtlCol="0" anchor="ctr"/>
          <a:lstStyle/>
          <a:p>
            <a:pPr algn="ctr"/>
            <a:r>
              <a:rPr lang="da-DK" sz="2000" cap="all" dirty="0">
                <a:solidFill>
                  <a:schemeClr val="tx1"/>
                </a:solidFill>
                <a:latin typeface="Dreaming Outloud Pro" panose="03050502040302030504" pitchFamily="66" charset="0"/>
                <a:cs typeface="Dreaming Outloud Pro" panose="03050502040302030504" pitchFamily="66" charset="0"/>
              </a:rPr>
              <a:t>Andre kan ikke rumme min sårbarhed</a:t>
            </a:r>
          </a:p>
        </p:txBody>
      </p:sp>
      <p:sp>
        <p:nvSpPr>
          <p:cNvPr id="5" name="Skyformet billedforklaring 4">
            <a:extLst>
              <a:ext uri="{FF2B5EF4-FFF2-40B4-BE49-F238E27FC236}">
                <a16:creationId xmlns:a16="http://schemas.microsoft.com/office/drawing/2014/main" id="{2C1D7FEF-E1E2-01D0-84AB-49737060871E}"/>
              </a:ext>
            </a:extLst>
          </p:cNvPr>
          <p:cNvSpPr/>
          <p:nvPr/>
        </p:nvSpPr>
        <p:spPr>
          <a:xfrm>
            <a:off x="5911949" y="1197757"/>
            <a:ext cx="45719" cy="60844"/>
          </a:xfrm>
          <a:prstGeom prst="cloudCallout">
            <a:avLst/>
          </a:prstGeom>
          <a:solidFill>
            <a:schemeClr val="bg1">
              <a:lumMod val="95000"/>
            </a:scheme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cap="all"/>
          </a:p>
        </p:txBody>
      </p:sp>
      <p:sp>
        <p:nvSpPr>
          <p:cNvPr id="16" name="Rektangel: afrundede hjørner 11">
            <a:extLst>
              <a:ext uri="{FF2B5EF4-FFF2-40B4-BE49-F238E27FC236}">
                <a16:creationId xmlns:a16="http://schemas.microsoft.com/office/drawing/2014/main" id="{C3E6D202-A3DF-2FE8-0A02-9E5E9E8CFDEC}"/>
              </a:ext>
            </a:extLst>
          </p:cNvPr>
          <p:cNvSpPr/>
          <p:nvPr/>
        </p:nvSpPr>
        <p:spPr>
          <a:xfrm>
            <a:off x="7332743" y="1025066"/>
            <a:ext cx="3161085" cy="1739845"/>
          </a:xfrm>
          <a:prstGeom prst="cloudCallout">
            <a:avLst>
              <a:gd name="adj1" fmla="val -41019"/>
              <a:gd name="adj2" fmla="val 78998"/>
            </a:avLst>
          </a:prstGeom>
          <a:solidFill>
            <a:schemeClr val="bg1">
              <a:lumMod val="95000"/>
            </a:schemeClr>
          </a:solidFill>
          <a:ln>
            <a:solidFill>
              <a:schemeClr val="tx1"/>
            </a:solidFill>
          </a:ln>
        </p:spPr>
        <p:style>
          <a:lnRef idx="2">
            <a:schemeClr val="accent2"/>
          </a:lnRef>
          <a:fillRef idx="1">
            <a:schemeClr val="lt1"/>
          </a:fillRef>
          <a:effectRef idx="0">
            <a:schemeClr val="accent2"/>
          </a:effectRef>
          <a:fontRef idx="minor">
            <a:schemeClr val="dk1"/>
          </a:fontRef>
        </p:style>
        <p:txBody>
          <a:bodyPr lIns="0" tIns="0" rIns="0" bIns="0" rtlCol="0" anchor="ctr"/>
          <a:lstStyle/>
          <a:p>
            <a:pPr algn="ctr"/>
            <a:r>
              <a:rPr lang="da-DK" sz="2000" cap="all" dirty="0">
                <a:solidFill>
                  <a:schemeClr val="tx1"/>
                </a:solidFill>
                <a:latin typeface="Dreaming Outloud Pro" panose="03050502040302030504" pitchFamily="66" charset="0"/>
                <a:cs typeface="Dreaming Outloud Pro" panose="03050502040302030504" pitchFamily="66" charset="0"/>
              </a:rPr>
              <a:t>Det er for dårligt at jeg ikke har styr på mine følelser </a:t>
            </a:r>
          </a:p>
        </p:txBody>
      </p:sp>
      <p:sp>
        <p:nvSpPr>
          <p:cNvPr id="17" name="Rektangel: afrundede hjørner 11">
            <a:extLst>
              <a:ext uri="{FF2B5EF4-FFF2-40B4-BE49-F238E27FC236}">
                <a16:creationId xmlns:a16="http://schemas.microsoft.com/office/drawing/2014/main" id="{6F0CDFA3-35E7-67E3-7814-426A9FA0A597}"/>
              </a:ext>
            </a:extLst>
          </p:cNvPr>
          <p:cNvSpPr/>
          <p:nvPr/>
        </p:nvSpPr>
        <p:spPr>
          <a:xfrm>
            <a:off x="8361681" y="2731688"/>
            <a:ext cx="2992119" cy="1918045"/>
          </a:xfrm>
          <a:prstGeom prst="cloudCallout">
            <a:avLst>
              <a:gd name="adj1" fmla="val -73354"/>
              <a:gd name="adj2" fmla="val 23837"/>
            </a:avLst>
          </a:prstGeom>
          <a:solidFill>
            <a:schemeClr val="bg1">
              <a:lumMod val="95000"/>
            </a:schemeClr>
          </a:solidFill>
          <a:ln>
            <a:solidFill>
              <a:schemeClr val="tx1"/>
            </a:solidFill>
          </a:ln>
        </p:spPr>
        <p:style>
          <a:lnRef idx="2">
            <a:schemeClr val="accent2"/>
          </a:lnRef>
          <a:fillRef idx="1">
            <a:schemeClr val="lt1"/>
          </a:fillRef>
          <a:effectRef idx="0">
            <a:schemeClr val="accent2"/>
          </a:effectRef>
          <a:fontRef idx="minor">
            <a:schemeClr val="dk1"/>
          </a:fontRef>
        </p:style>
        <p:txBody>
          <a:bodyPr lIns="0" tIns="0" rIns="0" bIns="0" rtlCol="0" anchor="ctr"/>
          <a:lstStyle/>
          <a:p>
            <a:pPr algn="ctr"/>
            <a:r>
              <a:rPr lang="da-DK" sz="2000" cap="all" dirty="0">
                <a:solidFill>
                  <a:schemeClr val="tx1"/>
                </a:solidFill>
                <a:latin typeface="Dreaming Outloud Pro" panose="03050502040302030504" pitchFamily="66" charset="0"/>
                <a:cs typeface="Dreaming Outloud Pro" panose="03050502040302030504" pitchFamily="66" charset="0"/>
              </a:rPr>
              <a:t>Jeg bliver depressiv hvis jeg mærker tristhed</a:t>
            </a:r>
          </a:p>
        </p:txBody>
      </p:sp>
      <p:sp>
        <p:nvSpPr>
          <p:cNvPr id="18" name="Rektangel: afrundede hjørner 11">
            <a:extLst>
              <a:ext uri="{FF2B5EF4-FFF2-40B4-BE49-F238E27FC236}">
                <a16:creationId xmlns:a16="http://schemas.microsoft.com/office/drawing/2014/main" id="{5E401917-400D-A0FB-D2EF-4D68180FCB5F}"/>
              </a:ext>
            </a:extLst>
          </p:cNvPr>
          <p:cNvSpPr/>
          <p:nvPr/>
        </p:nvSpPr>
        <p:spPr>
          <a:xfrm>
            <a:off x="8361681" y="4649733"/>
            <a:ext cx="2844000" cy="1404000"/>
          </a:xfrm>
          <a:prstGeom prst="cloudCallout">
            <a:avLst>
              <a:gd name="adj1" fmla="val -72293"/>
              <a:gd name="adj2" fmla="val -27542"/>
            </a:avLst>
          </a:prstGeom>
          <a:solidFill>
            <a:schemeClr val="bg1">
              <a:lumMod val="95000"/>
            </a:schemeClr>
          </a:solidFill>
          <a:ln>
            <a:solidFill>
              <a:schemeClr val="tx1"/>
            </a:solidFill>
          </a:ln>
        </p:spPr>
        <p:style>
          <a:lnRef idx="2">
            <a:schemeClr val="accent2"/>
          </a:lnRef>
          <a:fillRef idx="1">
            <a:schemeClr val="lt1"/>
          </a:fillRef>
          <a:effectRef idx="0">
            <a:schemeClr val="accent2"/>
          </a:effectRef>
          <a:fontRef idx="minor">
            <a:schemeClr val="dk1"/>
          </a:fontRef>
        </p:style>
        <p:txBody>
          <a:bodyPr lIns="0" tIns="0" rIns="0" bIns="0" rtlCol="0" anchor="ctr"/>
          <a:lstStyle/>
          <a:p>
            <a:pPr algn="ctr"/>
            <a:r>
              <a:rPr lang="da-DK" sz="2000" cap="all" dirty="0">
                <a:solidFill>
                  <a:schemeClr val="tx1"/>
                </a:solidFill>
                <a:latin typeface="Dreaming Outloud Pro" panose="03050502040302030504" pitchFamily="66" charset="0"/>
                <a:cs typeface="Dreaming Outloud Pro" panose="03050502040302030504" pitchFamily="66" charset="0"/>
              </a:rPr>
              <a:t>Hvis jeg føler noget, må jeg handle på det</a:t>
            </a:r>
          </a:p>
        </p:txBody>
      </p:sp>
      <p:sp>
        <p:nvSpPr>
          <p:cNvPr id="20" name="Rektangel: afrundede hjørner 11">
            <a:extLst>
              <a:ext uri="{FF2B5EF4-FFF2-40B4-BE49-F238E27FC236}">
                <a16:creationId xmlns:a16="http://schemas.microsoft.com/office/drawing/2014/main" id="{9D71471D-EE32-C5F8-FEF5-F743E6814D70}"/>
              </a:ext>
            </a:extLst>
          </p:cNvPr>
          <p:cNvSpPr/>
          <p:nvPr/>
        </p:nvSpPr>
        <p:spPr>
          <a:xfrm>
            <a:off x="1245812" y="1258601"/>
            <a:ext cx="2844000" cy="1404000"/>
          </a:xfrm>
          <a:prstGeom prst="cloudCallout">
            <a:avLst>
              <a:gd name="adj1" fmla="val 44347"/>
              <a:gd name="adj2" fmla="val 64207"/>
            </a:avLst>
          </a:prstGeom>
          <a:solidFill>
            <a:schemeClr val="bg1">
              <a:lumMod val="95000"/>
            </a:schemeClr>
          </a:solidFill>
          <a:ln>
            <a:solidFill>
              <a:schemeClr val="tx1"/>
            </a:solidFill>
          </a:ln>
        </p:spPr>
        <p:style>
          <a:lnRef idx="2">
            <a:schemeClr val="accent2"/>
          </a:lnRef>
          <a:fillRef idx="1">
            <a:schemeClr val="lt1"/>
          </a:fillRef>
          <a:effectRef idx="0">
            <a:schemeClr val="accent2"/>
          </a:effectRef>
          <a:fontRef idx="minor">
            <a:schemeClr val="dk1"/>
          </a:fontRef>
        </p:style>
        <p:txBody>
          <a:bodyPr lIns="0" tIns="0" rIns="0" bIns="0" rtlCol="0" anchor="ctr"/>
          <a:lstStyle/>
          <a:p>
            <a:pPr algn="ctr"/>
            <a:r>
              <a:rPr lang="da-DK" sz="2000" cap="all" dirty="0">
                <a:solidFill>
                  <a:schemeClr val="tx1"/>
                </a:solidFill>
                <a:latin typeface="Dreaming Outloud Pro" panose="03050502040302030504" pitchFamily="66" charset="0"/>
                <a:cs typeface="Dreaming Outloud Pro" panose="03050502040302030504" pitchFamily="66" charset="0"/>
              </a:rPr>
              <a:t>Følelser </a:t>
            </a:r>
            <a:r>
              <a:rPr lang="da-DK" sz="2000" cap="all">
                <a:solidFill>
                  <a:schemeClr val="tx1"/>
                </a:solidFill>
                <a:latin typeface="Dreaming Outloud Pro" panose="03050502040302030504" pitchFamily="66" charset="0"/>
                <a:cs typeface="Dreaming Outloud Pro" panose="03050502040302030504" pitchFamily="66" charset="0"/>
              </a:rPr>
              <a:t>skal undgås</a:t>
            </a:r>
            <a:endParaRPr lang="da-DK" sz="2000" cap="all" dirty="0">
              <a:solidFill>
                <a:schemeClr val="tx1"/>
              </a:solidFill>
              <a:latin typeface="Dreaming Outloud Pro" panose="03050502040302030504" pitchFamily="66" charset="0"/>
              <a:cs typeface="Dreaming Outloud Pro" panose="03050502040302030504" pitchFamily="66" charset="0"/>
            </a:endParaRPr>
          </a:p>
        </p:txBody>
      </p:sp>
      <p:sp>
        <p:nvSpPr>
          <p:cNvPr id="21" name="Rektangel: afrundede hjørner 11">
            <a:extLst>
              <a:ext uri="{FF2B5EF4-FFF2-40B4-BE49-F238E27FC236}">
                <a16:creationId xmlns:a16="http://schemas.microsoft.com/office/drawing/2014/main" id="{96C4CABE-B329-8020-195D-DC76193F7806}"/>
              </a:ext>
            </a:extLst>
          </p:cNvPr>
          <p:cNvSpPr/>
          <p:nvPr/>
        </p:nvSpPr>
        <p:spPr>
          <a:xfrm>
            <a:off x="986010" y="3136866"/>
            <a:ext cx="2844000" cy="1404000"/>
          </a:xfrm>
          <a:prstGeom prst="cloudCallout">
            <a:avLst>
              <a:gd name="adj1" fmla="val 72072"/>
              <a:gd name="adj2" fmla="val 20972"/>
            </a:avLst>
          </a:prstGeom>
          <a:solidFill>
            <a:schemeClr val="bg1">
              <a:lumMod val="95000"/>
            </a:schemeClr>
          </a:solidFill>
          <a:ln>
            <a:solidFill>
              <a:schemeClr val="tx1"/>
            </a:solidFill>
          </a:ln>
        </p:spPr>
        <p:style>
          <a:lnRef idx="2">
            <a:schemeClr val="accent2"/>
          </a:lnRef>
          <a:fillRef idx="1">
            <a:schemeClr val="lt1"/>
          </a:fillRef>
          <a:effectRef idx="0">
            <a:schemeClr val="accent2"/>
          </a:effectRef>
          <a:fontRef idx="minor">
            <a:schemeClr val="dk1"/>
          </a:fontRef>
        </p:style>
        <p:txBody>
          <a:bodyPr lIns="0" tIns="0" rIns="0" bIns="0" rtlCol="0" anchor="ctr"/>
          <a:lstStyle/>
          <a:p>
            <a:pPr algn="ctr"/>
            <a:r>
              <a:rPr lang="da-DK" sz="2000" cap="all" dirty="0">
                <a:solidFill>
                  <a:schemeClr val="tx1"/>
                </a:solidFill>
                <a:latin typeface="Dreaming Outloud Pro" panose="03050502040302030504" pitchFamily="66" charset="0"/>
                <a:cs typeface="Dreaming Outloud Pro" panose="03050502040302030504" pitchFamily="66" charset="0"/>
              </a:rPr>
              <a:t>Jeg indvier ikke andre i mine følelser</a:t>
            </a:r>
          </a:p>
        </p:txBody>
      </p:sp>
      <p:sp>
        <p:nvSpPr>
          <p:cNvPr id="22" name="Rektangel: afrundede hjørner 11">
            <a:extLst>
              <a:ext uri="{FF2B5EF4-FFF2-40B4-BE49-F238E27FC236}">
                <a16:creationId xmlns:a16="http://schemas.microsoft.com/office/drawing/2014/main" id="{92A13CDC-8CA8-1935-C1A5-88E651140C9A}"/>
              </a:ext>
            </a:extLst>
          </p:cNvPr>
          <p:cNvSpPr/>
          <p:nvPr/>
        </p:nvSpPr>
        <p:spPr>
          <a:xfrm>
            <a:off x="696686" y="4662644"/>
            <a:ext cx="3100470" cy="1757682"/>
          </a:xfrm>
          <a:prstGeom prst="cloudCallout">
            <a:avLst>
              <a:gd name="adj1" fmla="val 67208"/>
              <a:gd name="adj2" fmla="val -53552"/>
            </a:avLst>
          </a:prstGeom>
          <a:solidFill>
            <a:schemeClr val="bg1">
              <a:lumMod val="95000"/>
            </a:schemeClr>
          </a:solidFill>
          <a:ln>
            <a:solidFill>
              <a:schemeClr val="tx1"/>
            </a:solidFill>
          </a:ln>
        </p:spPr>
        <p:style>
          <a:lnRef idx="2">
            <a:schemeClr val="accent2"/>
          </a:lnRef>
          <a:fillRef idx="1">
            <a:schemeClr val="lt1"/>
          </a:fillRef>
          <a:effectRef idx="0">
            <a:schemeClr val="accent2"/>
          </a:effectRef>
          <a:fontRef idx="minor">
            <a:schemeClr val="dk1"/>
          </a:fontRef>
        </p:style>
        <p:txBody>
          <a:bodyPr lIns="0" tIns="0" rIns="0" bIns="0" rtlCol="0" anchor="ctr"/>
          <a:lstStyle/>
          <a:p>
            <a:pPr algn="ctr"/>
            <a:r>
              <a:rPr lang="da-DK" sz="2000" cap="all" dirty="0">
                <a:solidFill>
                  <a:schemeClr val="tx1"/>
                </a:solidFill>
                <a:latin typeface="Dreaming Outloud Pro" panose="03050502040302030504" pitchFamily="66" charset="0"/>
                <a:cs typeface="Dreaming Outloud Pro" panose="03050502040302030504" pitchFamily="66" charset="0"/>
              </a:rPr>
              <a:t>Hvad er hypomani? Hvad er almindelig glæde?</a:t>
            </a:r>
          </a:p>
        </p:txBody>
      </p:sp>
      <p:sp>
        <p:nvSpPr>
          <p:cNvPr id="3" name="Pladsholder til slidenummer 2">
            <a:extLst>
              <a:ext uri="{FF2B5EF4-FFF2-40B4-BE49-F238E27FC236}">
                <a16:creationId xmlns:a16="http://schemas.microsoft.com/office/drawing/2014/main" id="{383797F4-8EC7-E2F0-0B6B-708E9C95824D}"/>
              </a:ext>
            </a:extLst>
          </p:cNvPr>
          <p:cNvSpPr>
            <a:spLocks noGrp="1"/>
          </p:cNvSpPr>
          <p:nvPr>
            <p:ph type="sldNum" sz="quarter" idx="12"/>
          </p:nvPr>
        </p:nvSpPr>
        <p:spPr>
          <a:xfrm>
            <a:off x="8610600" y="6356355"/>
            <a:ext cx="2743200" cy="365125"/>
          </a:xfrm>
          <a:prstGeom prst="rect">
            <a:avLst/>
          </a:prstGeom>
        </p:spPr>
        <p:txBody>
          <a:bodyPr vert="horz" lIns="91440" tIns="45720" rIns="91440" bIns="45720" rtlCol="0" anchor="ctr"/>
          <a:lstStyle>
            <a:defPPr>
              <a:defRPr lang="da-DK"/>
            </a:defPPr>
            <a:lvl1pPr marL="0" algn="r" defTabSz="914363" rtl="0" eaLnBrk="1" latinLnBrk="0" hangingPunct="1">
              <a:defRPr sz="12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a:lstStyle>
          <a:p>
            <a:fld id="{50BF3BB7-15B2-49F6-A53D-BE138B2C2325}" type="slidenum">
              <a:rPr lang="da-DK" cap="all" smtClean="0"/>
              <a:pPr/>
              <a:t>6</a:t>
            </a:fld>
            <a:endParaRPr lang="da-DK" cap="all" dirty="0"/>
          </a:p>
        </p:txBody>
      </p:sp>
    </p:spTree>
    <p:extLst>
      <p:ext uri="{BB962C8B-B14F-4D97-AF65-F5344CB8AC3E}">
        <p14:creationId xmlns:p14="http://schemas.microsoft.com/office/powerpoint/2010/main" val="408605832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4A597D4-AF4A-3F0D-6F97-CD55051B8F86}"/>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9D77B982-16FA-50E7-E17A-28BE96468FC3}"/>
              </a:ext>
            </a:extLst>
          </p:cNvPr>
          <p:cNvSpPr>
            <a:spLocks noGrp="1"/>
          </p:cNvSpPr>
          <p:nvPr>
            <p:ph type="title"/>
          </p:nvPr>
        </p:nvSpPr>
        <p:spPr/>
        <p:txBody>
          <a:bodyPr>
            <a:normAutofit/>
          </a:bodyPr>
          <a:lstStyle/>
          <a:p>
            <a:r>
              <a:rPr lang="da-DK" sz="3200" b="1" dirty="0"/>
              <a:t>FØLELSER GENERELT</a:t>
            </a:r>
          </a:p>
        </p:txBody>
      </p:sp>
      <p:sp>
        <p:nvSpPr>
          <p:cNvPr id="3" name="Pladsholder til indhold 2">
            <a:extLst>
              <a:ext uri="{FF2B5EF4-FFF2-40B4-BE49-F238E27FC236}">
                <a16:creationId xmlns:a16="http://schemas.microsoft.com/office/drawing/2014/main" id="{F47B1F02-2D77-AC8C-4A16-8607D6B3085A}"/>
              </a:ext>
            </a:extLst>
          </p:cNvPr>
          <p:cNvSpPr>
            <a:spLocks noGrp="1"/>
          </p:cNvSpPr>
          <p:nvPr>
            <p:ph idx="1"/>
          </p:nvPr>
        </p:nvSpPr>
        <p:spPr/>
        <p:txBody>
          <a:bodyPr>
            <a:normAutofit fontScale="32500" lnSpcReduction="20000"/>
          </a:bodyPr>
          <a:lstStyle/>
          <a:p>
            <a:pPr>
              <a:lnSpc>
                <a:spcPts val="2500"/>
              </a:lnSpc>
              <a:spcAft>
                <a:spcPts val="2400"/>
              </a:spcAft>
            </a:pPr>
            <a:r>
              <a:rPr lang="da-DK" altLang="da-DK" sz="8000" dirty="0"/>
              <a:t>Vi har forskellige forudsætninger for at håndtere følelser – biologisk og psykologisk.</a:t>
            </a:r>
          </a:p>
          <a:p>
            <a:pPr>
              <a:lnSpc>
                <a:spcPts val="2500"/>
              </a:lnSpc>
              <a:spcAft>
                <a:spcPts val="2400"/>
              </a:spcAft>
            </a:pPr>
            <a:r>
              <a:rPr lang="da-DK" altLang="da-DK" sz="8000" dirty="0"/>
              <a:t>Menneskers adfærd er generelt motiveret af at søge hen mod behagelige følelser og væk fra ubehagelige følelser. Ubehagelige følelser er en del af alle menneskers liv – man kan ikke undgå dem.</a:t>
            </a:r>
          </a:p>
          <a:p>
            <a:pPr>
              <a:lnSpc>
                <a:spcPts val="2500"/>
              </a:lnSpc>
              <a:spcAft>
                <a:spcPts val="2400"/>
              </a:spcAft>
            </a:pPr>
            <a:r>
              <a:rPr lang="da-DK" altLang="da-DK" sz="8000" dirty="0"/>
              <a:t>Vi oplever alle sammen alle følelser ind imellem – men nogle følelser kan fylde mere hos én end hos en anden</a:t>
            </a:r>
          </a:p>
          <a:p>
            <a:pPr>
              <a:lnSpc>
                <a:spcPts val="2500"/>
              </a:lnSpc>
              <a:spcAft>
                <a:spcPts val="2400"/>
              </a:spcAft>
            </a:pPr>
            <a:r>
              <a:rPr lang="da-DK" altLang="da-DK" sz="8000" dirty="0"/>
              <a:t>Vi kan indimellem blive kapret af vores følelser </a:t>
            </a:r>
          </a:p>
          <a:p>
            <a:pPr>
              <a:lnSpc>
                <a:spcPts val="2500"/>
              </a:lnSpc>
              <a:spcAft>
                <a:spcPts val="2400"/>
              </a:spcAft>
            </a:pPr>
            <a:endParaRPr lang="da-DK" altLang="da-DK" sz="9000" dirty="0"/>
          </a:p>
          <a:p>
            <a:pPr marL="0" indent="0">
              <a:buNone/>
            </a:pPr>
            <a:endParaRPr lang="da-DK" dirty="0"/>
          </a:p>
        </p:txBody>
      </p:sp>
      <p:sp>
        <p:nvSpPr>
          <p:cNvPr id="4" name="Pladsholder til slidenummer 3">
            <a:extLst>
              <a:ext uri="{FF2B5EF4-FFF2-40B4-BE49-F238E27FC236}">
                <a16:creationId xmlns:a16="http://schemas.microsoft.com/office/drawing/2014/main" id="{803CF960-5F87-BF0D-4A75-09289E469B6A}"/>
              </a:ext>
            </a:extLst>
          </p:cNvPr>
          <p:cNvSpPr>
            <a:spLocks noGrp="1"/>
          </p:cNvSpPr>
          <p:nvPr>
            <p:ph type="sldNum" sz="quarter" idx="12"/>
          </p:nvPr>
        </p:nvSpPr>
        <p:spPr>
          <a:xfrm>
            <a:off x="8610600" y="6356355"/>
            <a:ext cx="2743200" cy="365125"/>
          </a:xfrm>
          <a:prstGeom prst="rect">
            <a:avLst/>
          </a:prstGeom>
        </p:spPr>
        <p:txBody>
          <a:bodyPr vert="horz" lIns="91440" tIns="45720" rIns="91440" bIns="45720" rtlCol="0" anchor="ctr"/>
          <a:lstStyle>
            <a:defPPr>
              <a:defRPr lang="da-DK"/>
            </a:defPPr>
            <a:lvl1pPr marL="0" algn="r" defTabSz="914363" rtl="0" eaLnBrk="1" latinLnBrk="0" hangingPunct="1">
              <a:defRPr sz="1200" kern="1200">
                <a:solidFill>
                  <a:srgbClr val="595959"/>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a:lstStyle>
          <a:p>
            <a:fld id="{1A9C1F50-39BA-4586-8B54-E51EE54A86B8}" type="slidenum">
              <a:rPr lang="da-DK" smtClean="0"/>
              <a:pPr/>
              <a:t>7</a:t>
            </a:fld>
            <a:endParaRPr lang="da-DK" dirty="0"/>
          </a:p>
        </p:txBody>
      </p:sp>
    </p:spTree>
    <p:extLst>
      <p:ext uri="{BB962C8B-B14F-4D97-AF65-F5344CB8AC3E}">
        <p14:creationId xmlns:p14="http://schemas.microsoft.com/office/powerpoint/2010/main" val="9716879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6A1EFD1-3270-9DA1-E128-F3AB187BE71C}"/>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56A20ADD-FFF8-3B0C-455E-0F9CDF8DDD0E}"/>
              </a:ext>
            </a:extLst>
          </p:cNvPr>
          <p:cNvSpPr>
            <a:spLocks noGrp="1"/>
          </p:cNvSpPr>
          <p:nvPr>
            <p:ph type="title"/>
          </p:nvPr>
        </p:nvSpPr>
        <p:spPr>
          <a:xfrm>
            <a:off x="838200" y="873887"/>
            <a:ext cx="10515600" cy="772351"/>
          </a:xfrm>
        </p:spPr>
        <p:txBody>
          <a:bodyPr anchor="ctr">
            <a:normAutofit/>
          </a:bodyPr>
          <a:lstStyle/>
          <a:p>
            <a:r>
              <a:rPr lang="da-DK" b="1" dirty="0"/>
              <a:t>FØLELSESREGULERING OG BIPOLAR LIDELSE</a:t>
            </a:r>
          </a:p>
        </p:txBody>
      </p:sp>
      <p:sp>
        <p:nvSpPr>
          <p:cNvPr id="11" name="Pladsholder til indhold 2">
            <a:extLst>
              <a:ext uri="{FF2B5EF4-FFF2-40B4-BE49-F238E27FC236}">
                <a16:creationId xmlns:a16="http://schemas.microsoft.com/office/drawing/2014/main" id="{B682617B-D2BA-A85E-C158-FB26EFD0F2E3}"/>
              </a:ext>
            </a:extLst>
          </p:cNvPr>
          <p:cNvSpPr>
            <a:spLocks noGrp="1"/>
          </p:cNvSpPr>
          <p:nvPr>
            <p:ph sz="half" idx="1"/>
          </p:nvPr>
        </p:nvSpPr>
        <p:spPr>
          <a:xfrm>
            <a:off x="838199" y="1825625"/>
            <a:ext cx="10515599" cy="4351338"/>
          </a:xfrm>
        </p:spPr>
        <p:txBody>
          <a:bodyPr>
            <a:normAutofit fontScale="92500"/>
          </a:bodyPr>
          <a:lstStyle/>
          <a:p>
            <a:pPr marL="0" indent="0">
              <a:buNone/>
            </a:pPr>
            <a:r>
              <a:rPr lang="da-DK" dirty="0"/>
              <a:t>Bipolar lidelse kan være forbundet med</a:t>
            </a:r>
          </a:p>
          <a:p>
            <a:r>
              <a:rPr lang="da-DK" dirty="0"/>
              <a:t>øget følelsesmæssig </a:t>
            </a:r>
            <a:r>
              <a:rPr lang="da-DK" dirty="0" err="1"/>
              <a:t>reaktivitet</a:t>
            </a:r>
            <a:r>
              <a:rPr lang="da-DK" dirty="0"/>
              <a:t> for såvel positive som negative stimuli</a:t>
            </a:r>
          </a:p>
          <a:p>
            <a:r>
              <a:rPr lang="da-DK" dirty="0"/>
              <a:t>øget tendens til, at indre forestillingsbilleder forstærker såvel negative som positive følelser </a:t>
            </a:r>
          </a:p>
          <a:p>
            <a:r>
              <a:rPr lang="da-DK" dirty="0"/>
              <a:t>udfordring med at håndtere såvel positive som negative følelser – også uden for sygdomsepisoderne fx:</a:t>
            </a:r>
          </a:p>
          <a:p>
            <a:pPr lvl="2"/>
            <a:r>
              <a:rPr lang="da-DK" sz="2800" dirty="0"/>
              <a:t>Tendens til at undertrykke og undgå følelser</a:t>
            </a:r>
          </a:p>
          <a:p>
            <a:pPr lvl="2"/>
            <a:r>
              <a:rPr lang="da-DK" sz="2800" dirty="0"/>
              <a:t>Tendens til at blive overvældet, reagere mere impulsivt på følelser</a:t>
            </a:r>
          </a:p>
          <a:p>
            <a:pPr lvl="2"/>
            <a:r>
              <a:rPr lang="da-DK" sz="2800" dirty="0"/>
              <a:t>Tendens til ængstelse, angst samt rumination (intens </a:t>
            </a:r>
            <a:r>
              <a:rPr lang="da-DK" sz="2800" dirty="0" err="1"/>
              <a:t>grublen</a:t>
            </a:r>
            <a:r>
              <a:rPr lang="da-DK" sz="2800" dirty="0"/>
              <a:t>) over såvel positive som negative følelser </a:t>
            </a:r>
          </a:p>
          <a:p>
            <a:pPr lvl="2"/>
            <a:endParaRPr lang="da-DK" sz="1500" dirty="0"/>
          </a:p>
          <a:p>
            <a:pPr lvl="0"/>
            <a:endParaRPr lang="en-US" sz="1500" dirty="0"/>
          </a:p>
          <a:p>
            <a:endParaRPr lang="en-US" sz="1500" dirty="0"/>
          </a:p>
          <a:p>
            <a:endParaRPr lang="da-DK" sz="1500" dirty="0"/>
          </a:p>
        </p:txBody>
      </p:sp>
    </p:spTree>
    <p:extLst>
      <p:ext uri="{BB962C8B-B14F-4D97-AF65-F5344CB8AC3E}">
        <p14:creationId xmlns:p14="http://schemas.microsoft.com/office/powerpoint/2010/main" val="391482932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01840C1-A422-1984-4A81-C7943E71FD48}"/>
              </a:ext>
            </a:extLst>
          </p:cNvPr>
          <p:cNvSpPr>
            <a:spLocks noGrp="1"/>
          </p:cNvSpPr>
          <p:nvPr>
            <p:ph type="title"/>
          </p:nvPr>
        </p:nvSpPr>
        <p:spPr/>
        <p:txBody>
          <a:bodyPr>
            <a:normAutofit/>
          </a:bodyPr>
          <a:lstStyle/>
          <a:p>
            <a:r>
              <a:rPr lang="da-DK" b="1" dirty="0"/>
              <a:t>FORESTILLINGSBILLEDER OG BIPOLAR LIDELSE</a:t>
            </a:r>
          </a:p>
        </p:txBody>
      </p:sp>
      <p:sp>
        <p:nvSpPr>
          <p:cNvPr id="3" name="Pladsholder til indhold 2">
            <a:extLst>
              <a:ext uri="{FF2B5EF4-FFF2-40B4-BE49-F238E27FC236}">
                <a16:creationId xmlns:a16="http://schemas.microsoft.com/office/drawing/2014/main" id="{168889DB-092F-482E-56C4-914F2D0071C4}"/>
              </a:ext>
            </a:extLst>
          </p:cNvPr>
          <p:cNvSpPr>
            <a:spLocks noGrp="1"/>
          </p:cNvSpPr>
          <p:nvPr>
            <p:ph idx="1"/>
          </p:nvPr>
        </p:nvSpPr>
        <p:spPr/>
        <p:txBody>
          <a:bodyPr vert="horz" lIns="91440" tIns="45720" rIns="91440" bIns="45720" rtlCol="0" anchor="t">
            <a:normAutofit/>
          </a:bodyPr>
          <a:lstStyle/>
          <a:p>
            <a:pPr marL="0" indent="0">
              <a:buNone/>
            </a:pPr>
            <a:r>
              <a:rPr lang="da-DK" sz="2600" dirty="0"/>
              <a:t>Tendens til at  indre levende forestillingsbilleder ”flash forwards” kan forstærke tilknyttede  følelser og påvirke adfærd</a:t>
            </a:r>
          </a:p>
          <a:p>
            <a:pPr marL="0" indent="0">
              <a:buNone/>
            </a:pPr>
            <a:endParaRPr lang="da-DK" sz="2600" dirty="0"/>
          </a:p>
          <a:p>
            <a:r>
              <a:rPr lang="da-DK" sz="2600" dirty="0"/>
              <a:t>Angstbaserede forestillingsbilleder – fx ser for sit indre blik, at der sker en ulykke</a:t>
            </a:r>
          </a:p>
          <a:p>
            <a:r>
              <a:rPr lang="da-DK" sz="2600" dirty="0"/>
              <a:t>Suicidale forestillingsbilleder – fx ser for sit indre blik, at man springer ud fra en bro</a:t>
            </a:r>
          </a:p>
          <a:p>
            <a:r>
              <a:rPr lang="da-DK" sz="2600" dirty="0"/>
              <a:t>Positive forestillingsbilleder  - fx ser for sit indre blik, at man er rig og kan købe alle de dyre biler man ønsker sig</a:t>
            </a:r>
          </a:p>
        </p:txBody>
      </p:sp>
    </p:spTree>
    <p:extLst>
      <p:ext uri="{BB962C8B-B14F-4D97-AF65-F5344CB8AC3E}">
        <p14:creationId xmlns:p14="http://schemas.microsoft.com/office/powerpoint/2010/main" val="4192561771"/>
      </p:ext>
    </p:extLst>
  </p:cSld>
  <p:clrMapOvr>
    <a:masterClrMapping/>
  </p:clrMapOvr>
</p:sld>
</file>

<file path=ppt/theme/theme1.xml><?xml version="1.0" encoding="utf-8"?>
<a:theme xmlns:a="http://schemas.openxmlformats.org/drawingml/2006/main" name="Office-tema">
  <a:themeElements>
    <a:clrScheme name="DMPG">
      <a:dk1>
        <a:sysClr val="windowText" lastClr="000000"/>
      </a:dk1>
      <a:lt1>
        <a:sysClr val="window" lastClr="FFFFFF"/>
      </a:lt1>
      <a:dk2>
        <a:srgbClr val="294711"/>
      </a:dk2>
      <a:lt2>
        <a:srgbClr val="D7D481"/>
      </a:lt2>
      <a:accent1>
        <a:srgbClr val="5A9A25"/>
      </a:accent1>
      <a:accent2>
        <a:srgbClr val="ED7D31"/>
      </a:accent2>
      <a:accent3>
        <a:srgbClr val="CBB916"/>
      </a:accent3>
      <a:accent4>
        <a:srgbClr val="F6E836"/>
      </a:accent4>
      <a:accent5>
        <a:srgbClr val="B8C84D"/>
      </a:accent5>
      <a:accent6>
        <a:srgbClr val="A1B985"/>
      </a:accent6>
      <a:hlink>
        <a:srgbClr val="0563C1"/>
      </a:hlink>
      <a:folHlink>
        <a:srgbClr val="954F72"/>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Kont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2024 Arkiv gode slides om DMPG  -  Kompatibilitetstilstand" id="{CF873D02-E2F5-40C2-8AED-A1222DA1AB0E}" vid="{3179FD35-465C-4774-BEC3-86B52739D97B}"/>
    </a:ext>
  </a:extLst>
</a:theme>
</file>

<file path=ppt/theme/theme2.xml><?xml version="1.0" encoding="utf-8"?>
<a:theme xmlns:a="http://schemas.openxmlformats.org/drawingml/2006/main" name="Office-tema">
  <a:themeElements>
    <a:clrScheme name="Kontor">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ontor">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ont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46bc01ff-faee-43f1-949a-29a91abcae44">
      <Terms xmlns="http://schemas.microsoft.com/office/infopath/2007/PartnerControls"/>
    </lcf76f155ced4ddcb4097134ff3c332f>
    <TaxCatchAll xmlns="45271e33-d65b-4fdb-83df-e33c3ee32854"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kument" ma:contentTypeID="0x010100169DFA4728C1E7498C051EA6321098C7" ma:contentTypeVersion="15" ma:contentTypeDescription="Opret et nyt dokument." ma:contentTypeScope="" ma:versionID="1d2ef47ac25be5bf6c986415c586e05d">
  <xsd:schema xmlns:xsd="http://www.w3.org/2001/XMLSchema" xmlns:xs="http://www.w3.org/2001/XMLSchema" xmlns:p="http://schemas.microsoft.com/office/2006/metadata/properties" xmlns:ns2="46bc01ff-faee-43f1-949a-29a91abcae44" xmlns:ns3="45271e33-d65b-4fdb-83df-e33c3ee32854" targetNamespace="http://schemas.microsoft.com/office/2006/metadata/properties" ma:root="true" ma:fieldsID="4270b9351a122cdffa0f08ad6ddebe32" ns2:_="" ns3:_="">
    <xsd:import namespace="46bc01ff-faee-43f1-949a-29a91abcae44"/>
    <xsd:import namespace="45271e33-d65b-4fdb-83df-e33c3ee32854"/>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element ref="ns3:SharedWithUsers" minOccurs="0"/>
                <xsd:element ref="ns3:SharedWithDetails" minOccurs="0"/>
                <xsd:element ref="ns2:MediaServiceGenerationTime" minOccurs="0"/>
                <xsd:element ref="ns2:MediaServiceEventHashCode" minOccurs="0"/>
                <xsd:element ref="ns2:MediaLengthInSeconds" minOccurs="0"/>
                <xsd:element ref="ns2:lcf76f155ced4ddcb4097134ff3c332f" minOccurs="0"/>
                <xsd:element ref="ns3:TaxCatchAll" minOccurs="0"/>
                <xsd:element ref="ns2:MediaServiceDateTaken" minOccurs="0"/>
                <xsd:element ref="ns2:MediaServiceOCR"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6bc01ff-faee-43f1-949a-29a91abcae44"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LengthInSeconds" ma:index="16" nillable="true" ma:displayName="MediaLengthInSeconds" ma:hidden="true" ma:internalName="MediaLengthInSeconds" ma:readOnly="true">
      <xsd:simpleType>
        <xsd:restriction base="dms:Unknown"/>
      </xsd:simpleType>
    </xsd:element>
    <xsd:element name="lcf76f155ced4ddcb4097134ff3c332f" ma:index="18" nillable="true" ma:taxonomy="true" ma:internalName="lcf76f155ced4ddcb4097134ff3c332f" ma:taxonomyFieldName="MediaServiceImageTags" ma:displayName="Billedmærker" ma:readOnly="false" ma:fieldId="{5cf76f15-5ced-4ddc-b409-7134ff3c332f}" ma:taxonomyMulti="true" ma:sspId="79ed8b31-737c-4bd0-a1f5-bf78f1e34cf9" ma:termSetId="09814cd3-568e-fe90-9814-8d621ff8fb84" ma:anchorId="fba54fb3-c3e1-fe81-a776-ca4b69148c4d" ma:open="true" ma:isKeyword="false">
      <xsd:complexType>
        <xsd:sequence>
          <xsd:element ref="pc:Terms" minOccurs="0" maxOccurs="1"/>
        </xsd:sequence>
      </xsd:complexType>
    </xsd:element>
    <xsd:element name="MediaServiceDateTaken" ma:index="20" nillable="true" ma:displayName="MediaServiceDateTaken" ma:hidden="true" ma:indexed="true" ma:internalName="MediaServiceDateTaken" ma:readOnly="true">
      <xsd:simpleType>
        <xsd:restriction base="dms:Text"/>
      </xsd:simpleType>
    </xsd:element>
    <xsd:element name="MediaServiceOCR" ma:index="21" nillable="true" ma:displayName="Extracted Text" ma:internalName="MediaServiceOCR" ma:readOnly="true">
      <xsd:simpleType>
        <xsd:restriction base="dms:Note">
          <xsd:maxLength value="255"/>
        </xsd:restriction>
      </xsd:simpleType>
    </xsd:element>
    <xsd:element name="MediaServiceLocation" ma:index="22" nillable="true" ma:displayName="Location" ma:indexed="true"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45271e33-d65b-4fdb-83df-e33c3ee32854" elementFormDefault="qualified">
    <xsd:import namespace="http://schemas.microsoft.com/office/2006/documentManagement/types"/>
    <xsd:import namespace="http://schemas.microsoft.com/office/infopath/2007/PartnerControls"/>
    <xsd:element name="SharedWithUsers" ma:index="12" nillable="true" ma:displayName="Delt med"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Delt med detaljer" ma:internalName="SharedWithDetails" ma:readOnly="true">
      <xsd:simpleType>
        <xsd:restriction base="dms:Note">
          <xsd:maxLength value="255"/>
        </xsd:restriction>
      </xsd:simpleType>
    </xsd:element>
    <xsd:element name="TaxCatchAll" ma:index="19" nillable="true" ma:displayName="Taxonomy Catch All Column" ma:hidden="true" ma:list="{ffbd64aa-266e-431e-a68e-9da032dcbb87}" ma:internalName="TaxCatchAll" ma:showField="CatchAllData" ma:web="45271e33-d65b-4fdb-83df-e33c3ee32854">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dhol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5D07C540-AE4D-4AC8-ACEB-23F16610C160}">
  <ds:schemaRefs>
    <ds:schemaRef ds:uri="http://purl.org/dc/elements/1.1/"/>
    <ds:schemaRef ds:uri="http://schemas.microsoft.com/office/infopath/2007/PartnerControls"/>
    <ds:schemaRef ds:uri="http://schemas.microsoft.com/office/2006/metadata/properties"/>
    <ds:schemaRef ds:uri="http://purl.org/dc/terms/"/>
    <ds:schemaRef ds:uri="46bc01ff-faee-43f1-949a-29a91abcae44"/>
    <ds:schemaRef ds:uri="http://schemas.microsoft.com/office/2006/documentManagement/types"/>
    <ds:schemaRef ds:uri="http://schemas.openxmlformats.org/package/2006/metadata/core-properties"/>
    <ds:schemaRef ds:uri="45271e33-d65b-4fdb-83df-e33c3ee32854"/>
    <ds:schemaRef ds:uri="http://www.w3.org/XML/1998/namespace"/>
    <ds:schemaRef ds:uri="http://purl.org/dc/dcmitype/"/>
  </ds:schemaRefs>
</ds:datastoreItem>
</file>

<file path=customXml/itemProps2.xml><?xml version="1.0" encoding="utf-8"?>
<ds:datastoreItem xmlns:ds="http://schemas.openxmlformats.org/officeDocument/2006/customXml" ds:itemID="{856C2825-BED1-45DB-B489-3499EB08E36D}">
  <ds:schemaRefs>
    <ds:schemaRef ds:uri="http://schemas.microsoft.com/sharepoint/v3/contenttype/forms"/>
  </ds:schemaRefs>
</ds:datastoreItem>
</file>

<file path=customXml/itemProps3.xml><?xml version="1.0" encoding="utf-8"?>
<ds:datastoreItem xmlns:ds="http://schemas.openxmlformats.org/officeDocument/2006/customXml" ds:itemID="{AABA43BA-1757-4C4B-8A7D-799FF7BDEEF4}"/>
</file>

<file path=docMetadata/LabelInfo.xml><?xml version="1.0" encoding="utf-8"?>
<clbl:labelList xmlns:clbl="http://schemas.microsoft.com/office/2020/mipLabelMetadata">
  <clbl:label id="{5ae0adb3-8717-46ff-a4b9-d0edecfe40f3}" enabled="0" method="" siteId="{5ae0adb3-8717-46ff-a4b9-d0edecfe40f3}" removed="1"/>
</clbl:labelList>
</file>

<file path=docProps/app.xml><?xml version="1.0" encoding="utf-8"?>
<Properties xmlns="http://schemas.openxmlformats.org/officeDocument/2006/extended-properties" xmlns:vt="http://schemas.openxmlformats.org/officeDocument/2006/docPropsVTypes">
  <Template>Office-tema</Template>
  <TotalTime>1396</TotalTime>
  <Words>1686</Words>
  <Application>Microsoft Office PowerPoint</Application>
  <PresentationFormat>Widescreen</PresentationFormat>
  <Paragraphs>235</Paragraphs>
  <Slides>25</Slides>
  <Notes>25</Notes>
  <HiddenSlides>0</HiddenSlides>
  <MMClips>0</MMClips>
  <ScaleCrop>false</ScaleCrop>
  <HeadingPairs>
    <vt:vector size="6" baseType="variant">
      <vt:variant>
        <vt:lpstr>Benyttede skrifttyper</vt:lpstr>
      </vt:variant>
      <vt:variant>
        <vt:i4>6</vt:i4>
      </vt:variant>
      <vt:variant>
        <vt:lpstr>Tema</vt:lpstr>
      </vt:variant>
      <vt:variant>
        <vt:i4>1</vt:i4>
      </vt:variant>
      <vt:variant>
        <vt:lpstr>Slidetitler</vt:lpstr>
      </vt:variant>
      <vt:variant>
        <vt:i4>25</vt:i4>
      </vt:variant>
    </vt:vector>
  </HeadingPairs>
  <TitlesOfParts>
    <vt:vector size="32" baseType="lpstr">
      <vt:lpstr>ＭＳ Ｐゴシック</vt:lpstr>
      <vt:lpstr>Arial</vt:lpstr>
      <vt:lpstr>Calibri</vt:lpstr>
      <vt:lpstr>Dreaming Outloud Pro</vt:lpstr>
      <vt:lpstr>Verdana</vt:lpstr>
      <vt:lpstr>Wingdings</vt:lpstr>
      <vt:lpstr>Office-tema</vt:lpstr>
      <vt:lpstr>FØLELSESREGULERING OG BIPOLAR LIDELSE</vt:lpstr>
      <vt:lpstr>PROGRAM</vt:lpstr>
      <vt:lpstr>FØLELSER OG DERES FUNKTION</vt:lpstr>
      <vt:lpstr>BASALE OG SAMMENSATTE FØLELSER</vt:lpstr>
      <vt:lpstr>                      Hvilke følelser  kan være svære  at acceptere og håndtere?  Hvilke følelser  kan du lettere acceptere og håndtere?   Er der noget der er ændret mht. dit følelsesliv og  din evne til at håndtere følelser, efter at du har fået bipolar lidelse?</vt:lpstr>
      <vt:lpstr>TANKER OM FØLELSER</vt:lpstr>
      <vt:lpstr>FØLELSER GENERELT</vt:lpstr>
      <vt:lpstr>FØLELSESREGULERING OG BIPOLAR LIDELSE</vt:lpstr>
      <vt:lpstr>FORESTILLINGSBILLEDER OG BIPOLAR LIDELSE</vt:lpstr>
      <vt:lpstr>FØLELSESREGULERING PÅVIRKES AF MANGE FORHOLD</vt:lpstr>
      <vt:lpstr>Hvad påvirker din evne til at håndtere dine følelser?       Positivt/negativt          </vt:lpstr>
      <vt:lpstr>PRIMÆRE OG SEKUNDÆRE FØLELSER</vt:lpstr>
      <vt:lpstr>HVORFOR SEKUNDÆRE FØLELSER?</vt:lpstr>
      <vt:lpstr>FØLELSESREGULERING</vt:lpstr>
      <vt:lpstr>HVORFOR KAN DET VÆRE SVÆRT?</vt:lpstr>
      <vt:lpstr>REDUCERE FØLELSESMÆSSIG SÅRBARHED</vt:lpstr>
      <vt:lpstr>PowerPoint-præsentation</vt:lpstr>
      <vt:lpstr>PowerPoint-præsentation</vt:lpstr>
      <vt:lpstr>REDUCERE FØLELSESMÆSSIG SMERTE</vt:lpstr>
      <vt:lpstr>1. VALIDERING</vt:lpstr>
      <vt:lpstr>2. AFLEDNING</vt:lpstr>
      <vt:lpstr>3. AT HANDLE MODSAT</vt:lpstr>
      <vt:lpstr>TAK FOR I DAG</vt:lpstr>
      <vt:lpstr>PowerPoint-præsentation</vt:lpstr>
      <vt:lpstr>Litteratur</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krista straarup</dc:creator>
  <cp:lastModifiedBy>Krista Margrethe Nielsen Straarup</cp:lastModifiedBy>
  <cp:revision>176</cp:revision>
  <cp:lastPrinted>2025-10-25T19:48:56Z</cp:lastPrinted>
  <dcterms:created xsi:type="dcterms:W3CDTF">2025-08-04T20:34:07Z</dcterms:created>
  <dcterms:modified xsi:type="dcterms:W3CDTF">2026-01-21T14:07:57Z</dcterms:modified>
  <cp:contentStatus/>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0x010100169DFA4728C1E7498C051EA6321098C7</vt:lpwstr>
  </property>
  <property fmtid="{D5CDD505-2E9C-101B-9397-08002B2CF9AE}" pid="3" name="MediaServiceImageTags">
    <vt:lpwstr/>
  </property>
</Properties>
</file>